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21"/>
  </p:notesMasterIdLst>
  <p:sldIdLst>
    <p:sldId id="256" r:id="rId2"/>
    <p:sldId id="272" r:id="rId3"/>
    <p:sldId id="257" r:id="rId4"/>
    <p:sldId id="263" r:id="rId5"/>
    <p:sldId id="266" r:id="rId6"/>
    <p:sldId id="267" r:id="rId7"/>
    <p:sldId id="262" r:id="rId8"/>
    <p:sldId id="258" r:id="rId9"/>
    <p:sldId id="265" r:id="rId10"/>
    <p:sldId id="259" r:id="rId11"/>
    <p:sldId id="269" r:id="rId12"/>
    <p:sldId id="268" r:id="rId13"/>
    <p:sldId id="260" r:id="rId14"/>
    <p:sldId id="278" r:id="rId15"/>
    <p:sldId id="275" r:id="rId16"/>
    <p:sldId id="279" r:id="rId17"/>
    <p:sldId id="274" r:id="rId18"/>
    <p:sldId id="273" r:id="rId19"/>
    <p:sldId id="271" r:id="rId20"/>
  </p:sldIdLst>
  <p:sldSz cx="12192000" cy="6858000"/>
  <p:notesSz cx="6858000" cy="154305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BE5584-6554-D1EF-B789-318D67BA5F05}" v="1" dt="2019-10-24T18:35:20.200"/>
    <p1510:client id="{0F58982B-AD16-4498-8097-7CD1BD803201}" v="8" dt="2019-10-11T07:04:07.101"/>
    <p1510:client id="{1BB7885B-7D6F-F422-483D-DC9471C388F5}" v="402" dt="2019-10-10T16:45:58.640"/>
    <p1510:client id="{28617E01-60D3-6A6B-9EAE-B90C2155BE1C}" v="314" dt="2019-10-24T20:17:45.831"/>
    <p1510:client id="{37479C50-336C-49CF-8FE7-52C2F280B76D}" v="128" dt="2019-10-09T14:34:28.716"/>
    <p1510:client id="{379865D2-6F6B-82E8-74D1-C96F399D37B8}" v="1132" dt="2019-10-24T15:24:53.835"/>
    <p1510:client id="{3803E221-B6E9-4C22-9443-C0DADEEB5C37}" v="5" dt="2019-10-25T09:38:55.745"/>
    <p1510:client id="{634D6C30-451D-825F-C213-21917D72D328}" v="68" dt="2019-10-10T16:54:52.441"/>
    <p1510:client id="{67792196-99C5-C673-D329-39C6A092704C}" v="354" dt="2019-10-10T22:59:10.261"/>
    <p1510:client id="{74AFF7B5-A5E6-4B3A-80C0-2AD72CBD9DD3}" v="525" dt="2019-10-24T21:14:08.483"/>
    <p1510:client id="{78468C3F-F98F-6BED-F731-21D5B1B6638E}" v="223" dt="2019-10-24T19:06:51.552"/>
    <p1510:client id="{8902B51E-86D7-A16C-0F13-D542A59A1D3B}" v="70" dt="2019-10-10T21:35:04.600"/>
    <p1510:client id="{8CFA1BC7-0D1B-4078-B85F-C319741DF931}" v="34" dt="2019-10-24T19:36:24.483"/>
    <p1510:client id="{8F5C0C44-D9C2-3A06-16E7-E8F83362346F}" v="188" dt="2019-10-25T09:36:37.856"/>
    <p1510:client id="{9B3D0C66-17A2-2FDA-A8F8-2B8EC0E943A5}" v="35" dt="2019-10-10T13:01:28.090"/>
    <p1510:client id="{A9425AC8-0B00-4DD9-AD7F-776112BFF0EB}" v="597" dt="2019-10-24T14:23:03.529"/>
    <p1510:client id="{AE9113CE-52C2-B4FB-6504-FC22BA16FE2D}" v="268" dt="2019-10-10T22:23:18.682"/>
    <p1510:client id="{B1562956-E173-44CF-9268-64288A746AE2}" v="554" dt="2019-10-10T22:33:45.695"/>
    <p1510:client id="{DA7D259C-0E2F-FCFF-034F-5DFE61590A9B}" v="334" dt="2019-10-24T21:12:42.936"/>
    <p1510:client id="{EEDCB4C2-EBD4-B6BA-2B54-081DD843B820}" v="6" dt="2019-10-09T14:35:53.729"/>
    <p1510:client id="{FC383BCA-0496-028B-A627-69812CECA57D}" v="13" dt="2019-10-24T15:37:37.6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NTUC Julien" userId="S::julien.sentuc@epfedu.fr::d75fbe87-815e-44b9-bd4e-a27963a42678" providerId="AD" clId="Web-{9B3D0C66-17A2-2FDA-A8F8-2B8EC0E943A5}"/>
    <pc:docChg chg="modSld addMainMaster delMainMaster">
      <pc:chgData name="SENTUC Julien" userId="S::julien.sentuc@epfedu.fr::d75fbe87-815e-44b9-bd4e-a27963a42678" providerId="AD" clId="Web-{9B3D0C66-17A2-2FDA-A8F8-2B8EC0E943A5}" dt="2019-10-10T13:01:28.090" v="46" actId="14100"/>
      <pc:docMkLst>
        <pc:docMk/>
      </pc:docMkLst>
      <pc:sldChg chg="addSp delSp modSp mod modClrScheme delDesignElem chgLayout">
        <pc:chgData name="SENTUC Julien" userId="S::julien.sentuc@epfedu.fr::d75fbe87-815e-44b9-bd4e-a27963a42678" providerId="AD" clId="Web-{9B3D0C66-17A2-2FDA-A8F8-2B8EC0E943A5}" dt="2019-10-10T13:01:28.090" v="46" actId="14100"/>
        <pc:sldMkLst>
          <pc:docMk/>
          <pc:sldMk cId="232720596" sldId="256"/>
        </pc:sldMkLst>
        <pc:spChg chg="mod ord">
          <ac:chgData name="SENTUC Julien" userId="S::julien.sentuc@epfedu.fr::d75fbe87-815e-44b9-bd4e-a27963a42678" providerId="AD" clId="Web-{9B3D0C66-17A2-2FDA-A8F8-2B8EC0E943A5}" dt="2019-10-09T19:27:17.748" v="43"/>
          <ac:spMkLst>
            <pc:docMk/>
            <pc:sldMk cId="232720596" sldId="256"/>
            <ac:spMk id="3" creationId="{0651EA2C-6D71-45A1-ADBA-EA3C29A494E1}"/>
          </ac:spMkLst>
        </pc:spChg>
        <pc:spChg chg="mod">
          <ac:chgData name="SENTUC Julien" userId="S::julien.sentuc@epfedu.fr::d75fbe87-815e-44b9-bd4e-a27963a42678" providerId="AD" clId="Web-{9B3D0C66-17A2-2FDA-A8F8-2B8EC0E943A5}" dt="2019-10-10T13:01:28.090" v="46" actId="14100"/>
          <ac:spMkLst>
            <pc:docMk/>
            <pc:sldMk cId="232720596" sldId="256"/>
            <ac:spMk id="8" creationId="{09103F10-2046-49F4-B1C7-7A94C189DE60}"/>
          </ac:spMkLst>
        </pc:spChg>
        <pc:spChg chg="add del">
          <ac:chgData name="SENTUC Julien" userId="S::julien.sentuc@epfedu.fr::d75fbe87-815e-44b9-bd4e-a27963a42678" providerId="AD" clId="Web-{9B3D0C66-17A2-2FDA-A8F8-2B8EC0E943A5}" dt="2019-10-09T19:26:30.733" v="37"/>
          <ac:spMkLst>
            <pc:docMk/>
            <pc:sldMk cId="232720596" sldId="256"/>
            <ac:spMk id="12" creationId="{1DB7C82F-AB7E-4F0C-B829-FA1B9C415180}"/>
          </ac:spMkLst>
        </pc:spChg>
      </pc:sldChg>
      <pc:sldChg chg="modSp mod modClrScheme chgLayout">
        <pc:chgData name="SENTUC Julien" userId="S::julien.sentuc@epfedu.fr::d75fbe87-815e-44b9-bd4e-a27963a42678" providerId="AD" clId="Web-{9B3D0C66-17A2-2FDA-A8F8-2B8EC0E943A5}" dt="2019-10-09T19:27:17.748" v="43"/>
        <pc:sldMkLst>
          <pc:docMk/>
          <pc:sldMk cId="1494716914" sldId="257"/>
        </pc:sldMkLst>
        <pc:spChg chg="mod ord">
          <ac:chgData name="SENTUC Julien" userId="S::julien.sentuc@epfedu.fr::d75fbe87-815e-44b9-bd4e-a27963a42678" providerId="AD" clId="Web-{9B3D0C66-17A2-2FDA-A8F8-2B8EC0E943A5}" dt="2019-10-09T19:27:17.748" v="43"/>
          <ac:spMkLst>
            <pc:docMk/>
            <pc:sldMk cId="1494716914" sldId="257"/>
            <ac:spMk id="2" creationId="{62CBB47D-06B8-4CBE-8DB1-B83D2FACD0E4}"/>
          </ac:spMkLst>
        </pc:spChg>
        <pc:picChg chg="mod ord">
          <ac:chgData name="SENTUC Julien" userId="S::julien.sentuc@epfedu.fr::d75fbe87-815e-44b9-bd4e-a27963a42678" providerId="AD" clId="Web-{9B3D0C66-17A2-2FDA-A8F8-2B8EC0E943A5}" dt="2019-10-09T19:27:17.748" v="43"/>
          <ac:picMkLst>
            <pc:docMk/>
            <pc:sldMk cId="1494716914" sldId="257"/>
            <ac:picMk id="4" creationId="{0FD414D2-51C7-4037-81B6-BA373D7FB171}"/>
          </ac:picMkLst>
        </pc:picChg>
      </pc:sldChg>
      <pc:sldChg chg="addSp delSp modSp mod setBg modClrScheme delDesignElem chgLayout">
        <pc:chgData name="SENTUC Julien" userId="S::julien.sentuc@epfedu.fr::d75fbe87-815e-44b9-bd4e-a27963a42678" providerId="AD" clId="Web-{9B3D0C66-17A2-2FDA-A8F8-2B8EC0E943A5}" dt="2019-10-09T19:27:26.123" v="44" actId="1076"/>
        <pc:sldMkLst>
          <pc:docMk/>
          <pc:sldMk cId="305180654" sldId="258"/>
        </pc:sldMkLst>
        <pc:spChg chg="mod ord">
          <ac:chgData name="SENTUC Julien" userId="S::julien.sentuc@epfedu.fr::d75fbe87-815e-44b9-bd4e-a27963a42678" providerId="AD" clId="Web-{9B3D0C66-17A2-2FDA-A8F8-2B8EC0E943A5}" dt="2019-10-09T19:27:17.748" v="43"/>
          <ac:spMkLst>
            <pc:docMk/>
            <pc:sldMk cId="305180654" sldId="258"/>
            <ac:spMk id="2" creationId="{470A3432-AFC4-4944-A4C5-B5E3BD19E684}"/>
          </ac:spMkLst>
        </pc:spChg>
        <pc:spChg chg="del">
          <ac:chgData name="SENTUC Julien" userId="S::julien.sentuc@epfedu.fr::d75fbe87-815e-44b9-bd4e-a27963a42678" providerId="AD" clId="Web-{9B3D0C66-17A2-2FDA-A8F8-2B8EC0E943A5}" dt="2019-10-09T19:23:31.281" v="0"/>
          <ac:spMkLst>
            <pc:docMk/>
            <pc:sldMk cId="305180654" sldId="258"/>
            <ac:spMk id="3" creationId="{06C6E638-A105-4125-98BF-9C1B7D995C55}"/>
          </ac:spMkLst>
        </pc:spChg>
        <pc:spChg chg="add del">
          <ac:chgData name="SENTUC Julien" userId="S::julien.sentuc@epfedu.fr::d75fbe87-815e-44b9-bd4e-a27963a42678" providerId="AD" clId="Web-{9B3D0C66-17A2-2FDA-A8F8-2B8EC0E943A5}" dt="2019-10-09T19:23:57.405" v="5"/>
          <ac:spMkLst>
            <pc:docMk/>
            <pc:sldMk cId="305180654" sldId="258"/>
            <ac:spMk id="6" creationId="{87CC2527-562A-4F69-B487-4371E5B243E7}"/>
          </ac:spMkLst>
        </pc:spChg>
        <pc:spChg chg="add del">
          <ac:chgData name="SENTUC Julien" userId="S::julien.sentuc@epfedu.fr::d75fbe87-815e-44b9-bd4e-a27963a42678" providerId="AD" clId="Web-{9B3D0C66-17A2-2FDA-A8F8-2B8EC0E943A5}" dt="2019-10-09T19:24:00.796" v="7"/>
          <ac:spMkLst>
            <pc:docMk/>
            <pc:sldMk cId="305180654" sldId="258"/>
            <ac:spMk id="8" creationId="{D12DDE76-C203-4047-9998-63900085B5E8}"/>
          </ac:spMkLst>
        </pc:spChg>
        <pc:spChg chg="add del">
          <ac:chgData name="SENTUC Julien" userId="S::julien.sentuc@epfedu.fr::d75fbe87-815e-44b9-bd4e-a27963a42678" providerId="AD" clId="Web-{9B3D0C66-17A2-2FDA-A8F8-2B8EC0E943A5}" dt="2019-10-09T19:23:51.140" v="3"/>
          <ac:spMkLst>
            <pc:docMk/>
            <pc:sldMk cId="305180654" sldId="258"/>
            <ac:spMk id="9" creationId="{6753252F-4873-4F63-801D-CC719279A7D5}"/>
          </ac:spMkLst>
        </pc:spChg>
        <pc:spChg chg="add del">
          <ac:chgData name="SENTUC Julien" userId="S::julien.sentuc@epfedu.fr::d75fbe87-815e-44b9-bd4e-a27963a42678" providerId="AD" clId="Web-{9B3D0C66-17A2-2FDA-A8F8-2B8EC0E943A5}" dt="2019-10-09T19:24:03.093" v="9"/>
          <ac:spMkLst>
            <pc:docMk/>
            <pc:sldMk cId="305180654" sldId="258"/>
            <ac:spMk id="10" creationId="{C0B27210-D0CA-4654-B3E3-9ABB4F178EA1}"/>
          </ac:spMkLst>
        </pc:spChg>
        <pc:spChg chg="add del">
          <ac:chgData name="SENTUC Julien" userId="S::julien.sentuc@epfedu.fr::d75fbe87-815e-44b9-bd4e-a27963a42678" providerId="AD" clId="Web-{9B3D0C66-17A2-2FDA-A8F8-2B8EC0E943A5}" dt="2019-10-09T19:23:51.140" v="3"/>
          <ac:spMkLst>
            <pc:docMk/>
            <pc:sldMk cId="305180654" sldId="258"/>
            <ac:spMk id="11" creationId="{047C8CCB-F95D-4249-92DD-651249D3535A}"/>
          </ac:spMkLst>
        </pc:spChg>
        <pc:spChg chg="add del">
          <ac:chgData name="SENTUC Julien" userId="S::julien.sentuc@epfedu.fr::d75fbe87-815e-44b9-bd4e-a27963a42678" providerId="AD" clId="Web-{9B3D0C66-17A2-2FDA-A8F8-2B8EC0E943A5}" dt="2019-10-09T19:24:03.093" v="9"/>
          <ac:spMkLst>
            <pc:docMk/>
            <pc:sldMk cId="305180654" sldId="258"/>
            <ac:spMk id="12" creationId="{1DB7C82F-AB7E-4F0C-B829-FA1B9C415180}"/>
          </ac:spMkLst>
        </pc:spChg>
        <pc:spChg chg="add del">
          <ac:chgData name="SENTUC Julien" userId="S::julien.sentuc@epfedu.fr::d75fbe87-815e-44b9-bd4e-a27963a42678" providerId="AD" clId="Web-{9B3D0C66-17A2-2FDA-A8F8-2B8EC0E943A5}" dt="2019-10-09T19:24:03.093" v="9"/>
          <ac:spMkLst>
            <pc:docMk/>
            <pc:sldMk cId="305180654" sldId="258"/>
            <ac:spMk id="13" creationId="{70B66945-4967-4040-926D-DCA44313CDAB}"/>
          </ac:spMkLst>
        </pc:spChg>
        <pc:spChg chg="add del">
          <ac:chgData name="SENTUC Julien" userId="S::julien.sentuc@epfedu.fr::d75fbe87-815e-44b9-bd4e-a27963a42678" providerId="AD" clId="Web-{9B3D0C66-17A2-2FDA-A8F8-2B8EC0E943A5}" dt="2019-10-09T19:24:05.702" v="11"/>
          <ac:spMkLst>
            <pc:docMk/>
            <pc:sldMk cId="305180654" sldId="258"/>
            <ac:spMk id="14" creationId="{823AC064-BC96-4F32-8AE1-B2FD38754823}"/>
          </ac:spMkLst>
        </pc:spChg>
        <pc:spChg chg="add del">
          <ac:chgData name="SENTUC Julien" userId="S::julien.sentuc@epfedu.fr::d75fbe87-815e-44b9-bd4e-a27963a42678" providerId="AD" clId="Web-{9B3D0C66-17A2-2FDA-A8F8-2B8EC0E943A5}" dt="2019-10-09T19:24:08.093" v="13"/>
          <ac:spMkLst>
            <pc:docMk/>
            <pc:sldMk cId="305180654" sldId="258"/>
            <ac:spMk id="16" creationId="{AB45A142-4255-493C-8284-5D566C121B10}"/>
          </ac:spMkLst>
        </pc:spChg>
        <pc:spChg chg="add del">
          <ac:chgData name="SENTUC Julien" userId="S::julien.sentuc@epfedu.fr::d75fbe87-815e-44b9-bd4e-a27963a42678" providerId="AD" clId="Web-{9B3D0C66-17A2-2FDA-A8F8-2B8EC0E943A5}" dt="2019-10-09T19:25:27.592" v="21"/>
          <ac:spMkLst>
            <pc:docMk/>
            <pc:sldMk cId="305180654" sldId="258"/>
            <ac:spMk id="18" creationId="{6753252F-4873-4F63-801D-CC719279A7D5}"/>
          </ac:spMkLst>
        </pc:spChg>
        <pc:spChg chg="add del">
          <ac:chgData name="SENTUC Julien" userId="S::julien.sentuc@epfedu.fr::d75fbe87-815e-44b9-bd4e-a27963a42678" providerId="AD" clId="Web-{9B3D0C66-17A2-2FDA-A8F8-2B8EC0E943A5}" dt="2019-10-09T19:25:27.592" v="21"/>
          <ac:spMkLst>
            <pc:docMk/>
            <pc:sldMk cId="305180654" sldId="258"/>
            <ac:spMk id="19" creationId="{047C8CCB-F95D-4249-92DD-651249D3535A}"/>
          </ac:spMkLst>
        </pc:spChg>
        <pc:spChg chg="add del">
          <ac:chgData name="SENTUC Julien" userId="S::julien.sentuc@epfedu.fr::d75fbe87-815e-44b9-bd4e-a27963a42678" providerId="AD" clId="Web-{9B3D0C66-17A2-2FDA-A8F8-2B8EC0E943A5}" dt="2019-10-09T19:25:55.655" v="25"/>
          <ac:spMkLst>
            <pc:docMk/>
            <pc:sldMk cId="305180654" sldId="258"/>
            <ac:spMk id="20" creationId="{5B32A67F-3598-4A13-8552-DA884FFCCE57}"/>
          </ac:spMkLst>
        </pc:spChg>
        <pc:spChg chg="add del">
          <ac:chgData name="SENTUC Julien" userId="S::julien.sentuc@epfedu.fr::d75fbe87-815e-44b9-bd4e-a27963a42678" providerId="AD" clId="Web-{9B3D0C66-17A2-2FDA-A8F8-2B8EC0E943A5}" dt="2019-10-09T19:25:55.655" v="25"/>
          <ac:spMkLst>
            <pc:docMk/>
            <pc:sldMk cId="305180654" sldId="258"/>
            <ac:spMk id="21" creationId="{BCC55ACC-A2F6-403C-A3A4-D59B3734D45F}"/>
          </ac:spMkLst>
        </pc:spChg>
        <pc:spChg chg="add del">
          <ac:chgData name="SENTUC Julien" userId="S::julien.sentuc@epfedu.fr::d75fbe87-815e-44b9-bd4e-a27963a42678" providerId="AD" clId="Web-{9B3D0C66-17A2-2FDA-A8F8-2B8EC0E943A5}" dt="2019-10-09T19:25:55.655" v="25"/>
          <ac:spMkLst>
            <pc:docMk/>
            <pc:sldMk cId="305180654" sldId="258"/>
            <ac:spMk id="22" creationId="{598EBA13-C937-430B-9523-439FE21096E6}"/>
          </ac:spMkLst>
        </pc:spChg>
        <pc:spChg chg="add del">
          <ac:chgData name="SENTUC Julien" userId="S::julien.sentuc@epfedu.fr::d75fbe87-815e-44b9-bd4e-a27963a42678" providerId="AD" clId="Web-{9B3D0C66-17A2-2FDA-A8F8-2B8EC0E943A5}" dt="2019-10-09T19:25:57.967" v="27"/>
          <ac:spMkLst>
            <pc:docMk/>
            <pc:sldMk cId="305180654" sldId="258"/>
            <ac:spMk id="23" creationId="{D12DDE76-C203-4047-9998-63900085B5E8}"/>
          </ac:spMkLst>
        </pc:spChg>
        <pc:spChg chg="add del">
          <ac:chgData name="SENTUC Julien" userId="S::julien.sentuc@epfedu.fr::d75fbe87-815e-44b9-bd4e-a27963a42678" providerId="AD" clId="Web-{9B3D0C66-17A2-2FDA-A8F8-2B8EC0E943A5}" dt="2019-10-09T19:26:00.233" v="29"/>
          <ac:spMkLst>
            <pc:docMk/>
            <pc:sldMk cId="305180654" sldId="258"/>
            <ac:spMk id="24" creationId="{A4AC5506-6312-4701-8D3C-40187889A947}"/>
          </ac:spMkLst>
        </pc:spChg>
        <pc:spChg chg="add del">
          <ac:chgData name="SENTUC Julien" userId="S::julien.sentuc@epfedu.fr::d75fbe87-815e-44b9-bd4e-a27963a42678" providerId="AD" clId="Web-{9B3D0C66-17A2-2FDA-A8F8-2B8EC0E943A5}" dt="2019-10-09T19:26:06.592" v="31"/>
          <ac:spMkLst>
            <pc:docMk/>
            <pc:sldMk cId="305180654" sldId="258"/>
            <ac:spMk id="25" creationId="{AB45A142-4255-493C-8284-5D566C121B10}"/>
          </ac:spMkLst>
        </pc:spChg>
        <pc:spChg chg="add del">
          <ac:chgData name="SENTUC Julien" userId="S::julien.sentuc@epfedu.fr::d75fbe87-815e-44b9-bd4e-a27963a42678" providerId="AD" clId="Web-{9B3D0C66-17A2-2FDA-A8F8-2B8EC0E943A5}" dt="2019-10-09T19:26:12.280" v="33"/>
          <ac:spMkLst>
            <pc:docMk/>
            <pc:sldMk cId="305180654" sldId="258"/>
            <ac:spMk id="27" creationId="{6753252F-4873-4F63-801D-CC719279A7D5}"/>
          </ac:spMkLst>
        </pc:spChg>
        <pc:spChg chg="add del">
          <ac:chgData name="SENTUC Julien" userId="S::julien.sentuc@epfedu.fr::d75fbe87-815e-44b9-bd4e-a27963a42678" providerId="AD" clId="Web-{9B3D0C66-17A2-2FDA-A8F8-2B8EC0E943A5}" dt="2019-10-09T19:26:12.280" v="33"/>
          <ac:spMkLst>
            <pc:docMk/>
            <pc:sldMk cId="305180654" sldId="258"/>
            <ac:spMk id="28" creationId="{047C8CCB-F95D-4249-92DD-651249D3535A}"/>
          </ac:spMkLst>
        </pc:spChg>
        <pc:spChg chg="add del">
          <ac:chgData name="SENTUC Julien" userId="S::julien.sentuc@epfedu.fr::d75fbe87-815e-44b9-bd4e-a27963a42678" providerId="AD" clId="Web-{9B3D0C66-17A2-2FDA-A8F8-2B8EC0E943A5}" dt="2019-10-09T19:26:14.639" v="35"/>
          <ac:spMkLst>
            <pc:docMk/>
            <pc:sldMk cId="305180654" sldId="258"/>
            <ac:spMk id="29" creationId="{AB45A142-4255-493C-8284-5D566C121B10}"/>
          </ac:spMkLst>
        </pc:spChg>
        <pc:spChg chg="add del">
          <ac:chgData name="SENTUC Julien" userId="S::julien.sentuc@epfedu.fr::d75fbe87-815e-44b9-bd4e-a27963a42678" providerId="AD" clId="Web-{9B3D0C66-17A2-2FDA-A8F8-2B8EC0E943A5}" dt="2019-10-09T19:26:30.733" v="37"/>
          <ac:spMkLst>
            <pc:docMk/>
            <pc:sldMk cId="305180654" sldId="258"/>
            <ac:spMk id="31" creationId="{6753252F-4873-4F63-801D-CC719279A7D5}"/>
          </ac:spMkLst>
        </pc:spChg>
        <pc:spChg chg="add del">
          <ac:chgData name="SENTUC Julien" userId="S::julien.sentuc@epfedu.fr::d75fbe87-815e-44b9-bd4e-a27963a42678" providerId="AD" clId="Web-{9B3D0C66-17A2-2FDA-A8F8-2B8EC0E943A5}" dt="2019-10-09T19:26:30.733" v="37"/>
          <ac:spMkLst>
            <pc:docMk/>
            <pc:sldMk cId="305180654" sldId="258"/>
            <ac:spMk id="32" creationId="{047C8CCB-F95D-4249-92DD-651249D3535A}"/>
          </ac:spMkLst>
        </pc:spChg>
        <pc:spChg chg="add del">
          <ac:chgData name="SENTUC Julien" userId="S::julien.sentuc@epfedu.fr::d75fbe87-815e-44b9-bd4e-a27963a42678" providerId="AD" clId="Web-{9B3D0C66-17A2-2FDA-A8F8-2B8EC0E943A5}" dt="2019-10-09T19:27:12.404" v="42"/>
          <ac:spMkLst>
            <pc:docMk/>
            <pc:sldMk cId="305180654" sldId="258"/>
            <ac:spMk id="33" creationId="{6753252F-4873-4F63-801D-CC719279A7D5}"/>
          </ac:spMkLst>
        </pc:spChg>
        <pc:spChg chg="add del">
          <ac:chgData name="SENTUC Julien" userId="S::julien.sentuc@epfedu.fr::d75fbe87-815e-44b9-bd4e-a27963a42678" providerId="AD" clId="Web-{9B3D0C66-17A2-2FDA-A8F8-2B8EC0E943A5}" dt="2019-10-09T19:27:12.404" v="42"/>
          <ac:spMkLst>
            <pc:docMk/>
            <pc:sldMk cId="305180654" sldId="258"/>
            <ac:spMk id="34" creationId="{047C8CCB-F95D-4249-92DD-651249D3535A}"/>
          </ac:spMkLst>
        </pc:spChg>
        <pc:picChg chg="add mod">
          <ac:chgData name="SENTUC Julien" userId="S::julien.sentuc@epfedu.fr::d75fbe87-815e-44b9-bd4e-a27963a42678" providerId="AD" clId="Web-{9B3D0C66-17A2-2FDA-A8F8-2B8EC0E943A5}" dt="2019-10-09T19:27:26.123" v="44" actId="1076"/>
          <ac:picMkLst>
            <pc:docMk/>
            <pc:sldMk cId="305180654" sldId="258"/>
            <ac:picMk id="4" creationId="{40F3A0C7-3897-40E2-B202-1630232BA761}"/>
          </ac:picMkLst>
        </pc:picChg>
        <pc:cxnChg chg="add del">
          <ac:chgData name="SENTUC Julien" userId="S::julien.sentuc@epfedu.fr::d75fbe87-815e-44b9-bd4e-a27963a42678" providerId="AD" clId="Web-{9B3D0C66-17A2-2FDA-A8F8-2B8EC0E943A5}" dt="2019-10-09T19:23:57.405" v="5"/>
          <ac:cxnSpMkLst>
            <pc:docMk/>
            <pc:sldMk cId="305180654" sldId="258"/>
            <ac:cxnSpMk id="7" creationId="{BCDAEC91-5BCE-4B55-9CC0-43EF94CB734B}"/>
          </ac:cxnSpMkLst>
        </pc:cxnChg>
        <pc:cxnChg chg="add del">
          <ac:chgData name="SENTUC Julien" userId="S::julien.sentuc@epfedu.fr::d75fbe87-815e-44b9-bd4e-a27963a42678" providerId="AD" clId="Web-{9B3D0C66-17A2-2FDA-A8F8-2B8EC0E943A5}" dt="2019-10-09T19:24:05.702" v="11"/>
          <ac:cxnSpMkLst>
            <pc:docMk/>
            <pc:sldMk cId="305180654" sldId="258"/>
            <ac:cxnSpMk id="15" creationId="{7E7C77BC-7138-40B1-A15B-20F57A494629}"/>
          </ac:cxnSpMkLst>
        </pc:cxnChg>
        <pc:cxnChg chg="add del">
          <ac:chgData name="SENTUC Julien" userId="S::julien.sentuc@epfedu.fr::d75fbe87-815e-44b9-bd4e-a27963a42678" providerId="AD" clId="Web-{9B3D0C66-17A2-2FDA-A8F8-2B8EC0E943A5}" dt="2019-10-09T19:24:08.093" v="13"/>
          <ac:cxnSpMkLst>
            <pc:docMk/>
            <pc:sldMk cId="305180654" sldId="258"/>
            <ac:cxnSpMk id="17" creationId="{38FB9660-F42F-4313-BBC4-47C007FE484C}"/>
          </ac:cxnSpMkLst>
        </pc:cxnChg>
        <pc:cxnChg chg="add del">
          <ac:chgData name="SENTUC Julien" userId="S::julien.sentuc@epfedu.fr::d75fbe87-815e-44b9-bd4e-a27963a42678" providerId="AD" clId="Web-{9B3D0C66-17A2-2FDA-A8F8-2B8EC0E943A5}" dt="2019-10-09T19:26:06.592" v="31"/>
          <ac:cxnSpMkLst>
            <pc:docMk/>
            <pc:sldMk cId="305180654" sldId="258"/>
            <ac:cxnSpMk id="26" creationId="{38FB9660-F42F-4313-BBC4-47C007FE484C}"/>
          </ac:cxnSpMkLst>
        </pc:cxnChg>
        <pc:cxnChg chg="add del">
          <ac:chgData name="SENTUC Julien" userId="S::julien.sentuc@epfedu.fr::d75fbe87-815e-44b9-bd4e-a27963a42678" providerId="AD" clId="Web-{9B3D0C66-17A2-2FDA-A8F8-2B8EC0E943A5}" dt="2019-10-09T19:26:14.639" v="35"/>
          <ac:cxnSpMkLst>
            <pc:docMk/>
            <pc:sldMk cId="305180654" sldId="258"/>
            <ac:cxnSpMk id="30" creationId="{38FB9660-F42F-4313-BBC4-47C007FE484C}"/>
          </ac:cxnSpMkLst>
        </pc:cxnChg>
      </pc:sldChg>
      <pc:sldChg chg="modSp mod modClrScheme chgLayout">
        <pc:chgData name="SENTUC Julien" userId="S::julien.sentuc@epfedu.fr::d75fbe87-815e-44b9-bd4e-a27963a42678" providerId="AD" clId="Web-{9B3D0C66-17A2-2FDA-A8F8-2B8EC0E943A5}" dt="2019-10-09T19:27:17.748" v="43"/>
        <pc:sldMkLst>
          <pc:docMk/>
          <pc:sldMk cId="3402083226" sldId="259"/>
        </pc:sldMkLst>
        <pc:spChg chg="mod ord">
          <ac:chgData name="SENTUC Julien" userId="S::julien.sentuc@epfedu.fr::d75fbe87-815e-44b9-bd4e-a27963a42678" providerId="AD" clId="Web-{9B3D0C66-17A2-2FDA-A8F8-2B8EC0E943A5}" dt="2019-10-09T19:27:17.748" v="43"/>
          <ac:spMkLst>
            <pc:docMk/>
            <pc:sldMk cId="3402083226" sldId="259"/>
            <ac:spMk id="2" creationId="{376AD391-47BB-4EDB-B573-400503FC42EA}"/>
          </ac:spMkLst>
        </pc:spChg>
        <pc:spChg chg="mod ord">
          <ac:chgData name="SENTUC Julien" userId="S::julien.sentuc@epfedu.fr::d75fbe87-815e-44b9-bd4e-a27963a42678" providerId="AD" clId="Web-{9B3D0C66-17A2-2FDA-A8F8-2B8EC0E943A5}" dt="2019-10-09T19:27:17.748" v="43"/>
          <ac:spMkLst>
            <pc:docMk/>
            <pc:sldMk cId="3402083226" sldId="259"/>
            <ac:spMk id="3" creationId="{F8A2D7D4-75CC-4259-833B-5E953A9DC87A}"/>
          </ac:spMkLst>
        </pc:spChg>
      </pc:sldChg>
      <pc:sldChg chg="modSp mod modClrScheme chgLayout">
        <pc:chgData name="SENTUC Julien" userId="S::julien.sentuc@epfedu.fr::d75fbe87-815e-44b9-bd4e-a27963a42678" providerId="AD" clId="Web-{9B3D0C66-17A2-2FDA-A8F8-2B8EC0E943A5}" dt="2019-10-09T19:27:17.748" v="43"/>
        <pc:sldMkLst>
          <pc:docMk/>
          <pc:sldMk cId="1288161667" sldId="260"/>
        </pc:sldMkLst>
        <pc:spChg chg="mod ord">
          <ac:chgData name="SENTUC Julien" userId="S::julien.sentuc@epfedu.fr::d75fbe87-815e-44b9-bd4e-a27963a42678" providerId="AD" clId="Web-{9B3D0C66-17A2-2FDA-A8F8-2B8EC0E943A5}" dt="2019-10-09T19:27:17.748" v="43"/>
          <ac:spMkLst>
            <pc:docMk/>
            <pc:sldMk cId="1288161667" sldId="260"/>
            <ac:spMk id="2" creationId="{EC7918C6-A242-41D1-BD6A-B0D5D80E53A6}"/>
          </ac:spMkLst>
        </pc:spChg>
        <pc:spChg chg="mod ord">
          <ac:chgData name="SENTUC Julien" userId="S::julien.sentuc@epfedu.fr::d75fbe87-815e-44b9-bd4e-a27963a42678" providerId="AD" clId="Web-{9B3D0C66-17A2-2FDA-A8F8-2B8EC0E943A5}" dt="2019-10-09T19:27:17.748" v="43"/>
          <ac:spMkLst>
            <pc:docMk/>
            <pc:sldMk cId="1288161667" sldId="260"/>
            <ac:spMk id="3" creationId="{88BD2375-8E4F-4222-B0A8-4A02AF8C7DB3}"/>
          </ac:spMkLst>
        </pc:spChg>
      </pc:sldChg>
      <pc:sldChg chg="modSp mod modClrScheme chgLayout">
        <pc:chgData name="SENTUC Julien" userId="S::julien.sentuc@epfedu.fr::d75fbe87-815e-44b9-bd4e-a27963a42678" providerId="AD" clId="Web-{9B3D0C66-17A2-2FDA-A8F8-2B8EC0E943A5}" dt="2019-10-09T19:27:17.748" v="43"/>
        <pc:sldMkLst>
          <pc:docMk/>
          <pc:sldMk cId="1220904026" sldId="261"/>
        </pc:sldMkLst>
        <pc:spChg chg="mod ord">
          <ac:chgData name="SENTUC Julien" userId="S::julien.sentuc@epfedu.fr::d75fbe87-815e-44b9-bd4e-a27963a42678" providerId="AD" clId="Web-{9B3D0C66-17A2-2FDA-A8F8-2B8EC0E943A5}" dt="2019-10-09T19:27:17.748" v="43"/>
          <ac:spMkLst>
            <pc:docMk/>
            <pc:sldMk cId="1220904026" sldId="261"/>
            <ac:spMk id="2" creationId="{D132BC4B-E323-442D-B1E4-A04CEBE592F2}"/>
          </ac:spMkLst>
        </pc:spChg>
        <pc:picChg chg="mod ord">
          <ac:chgData name="SENTUC Julien" userId="S::julien.sentuc@epfedu.fr::d75fbe87-815e-44b9-bd4e-a27963a42678" providerId="AD" clId="Web-{9B3D0C66-17A2-2FDA-A8F8-2B8EC0E943A5}" dt="2019-10-09T19:27:17.748" v="43"/>
          <ac:picMkLst>
            <pc:docMk/>
            <pc:sldMk cId="1220904026" sldId="261"/>
            <ac:picMk id="4" creationId="{76258D6E-FF4F-443A-AF5D-7D5986ABD1E8}"/>
          </ac:picMkLst>
        </pc:picChg>
      </pc:sldChg>
      <pc:sldChg chg="modSp mod modClrScheme chgLayout">
        <pc:chgData name="SENTUC Julien" userId="S::julien.sentuc@epfedu.fr::d75fbe87-815e-44b9-bd4e-a27963a42678" providerId="AD" clId="Web-{9B3D0C66-17A2-2FDA-A8F8-2B8EC0E943A5}" dt="2019-10-09T19:27:17.748" v="43"/>
        <pc:sldMkLst>
          <pc:docMk/>
          <pc:sldMk cId="865936632" sldId="262"/>
        </pc:sldMkLst>
        <pc:spChg chg="mod ord">
          <ac:chgData name="SENTUC Julien" userId="S::julien.sentuc@epfedu.fr::d75fbe87-815e-44b9-bd4e-a27963a42678" providerId="AD" clId="Web-{9B3D0C66-17A2-2FDA-A8F8-2B8EC0E943A5}" dt="2019-10-09T19:27:17.748" v="43"/>
          <ac:spMkLst>
            <pc:docMk/>
            <pc:sldMk cId="865936632" sldId="262"/>
            <ac:spMk id="2" creationId="{FF3B4BBE-0224-40E4-9E9A-2CC26194D09F}"/>
          </ac:spMkLst>
        </pc:spChg>
        <pc:spChg chg="mod ord">
          <ac:chgData name="SENTUC Julien" userId="S::julien.sentuc@epfedu.fr::d75fbe87-815e-44b9-bd4e-a27963a42678" providerId="AD" clId="Web-{9B3D0C66-17A2-2FDA-A8F8-2B8EC0E943A5}" dt="2019-10-09T19:27:17.748" v="43"/>
          <ac:spMkLst>
            <pc:docMk/>
            <pc:sldMk cId="865936632" sldId="262"/>
            <ac:spMk id="3" creationId="{89452143-5EDF-4018-8750-094C0FF4B765}"/>
          </ac:spMkLst>
        </pc:spChg>
      </pc:sldChg>
      <pc:sldMasterChg chg="add del addSldLayout delSldLayout">
        <pc:chgData name="SENTUC Julien" userId="S::julien.sentuc@epfedu.fr::d75fbe87-815e-44b9-bd4e-a27963a42678" providerId="AD" clId="Web-{9B3D0C66-17A2-2FDA-A8F8-2B8EC0E943A5}" dt="2019-10-09T19:26:30.733" v="37"/>
        <pc:sldMasterMkLst>
          <pc:docMk/>
          <pc:sldMasterMk cId="486806596" sldId="2147483648"/>
        </pc:sldMasterMkLst>
        <pc:sldLayoutChg chg="add del">
          <pc:chgData name="SENTUC Julien" userId="S::julien.sentuc@epfedu.fr::d75fbe87-815e-44b9-bd4e-a27963a42678" providerId="AD" clId="Web-{9B3D0C66-17A2-2FDA-A8F8-2B8EC0E943A5}" dt="2019-10-09T19:26:30.733" v="37"/>
          <pc:sldLayoutMkLst>
            <pc:docMk/>
            <pc:sldMasterMk cId="486806596" sldId="2147483648"/>
            <pc:sldLayoutMk cId="1509594570" sldId="2147483649"/>
          </pc:sldLayoutMkLst>
        </pc:sldLayoutChg>
        <pc:sldLayoutChg chg="add del">
          <pc:chgData name="SENTUC Julien" userId="S::julien.sentuc@epfedu.fr::d75fbe87-815e-44b9-bd4e-a27963a42678" providerId="AD" clId="Web-{9B3D0C66-17A2-2FDA-A8F8-2B8EC0E943A5}" dt="2019-10-09T19:26:30.733" v="37"/>
          <pc:sldLayoutMkLst>
            <pc:docMk/>
            <pc:sldMasterMk cId="486806596" sldId="2147483648"/>
            <pc:sldLayoutMk cId="2992594862" sldId="2147483650"/>
          </pc:sldLayoutMkLst>
        </pc:sldLayoutChg>
        <pc:sldLayoutChg chg="add del">
          <pc:chgData name="SENTUC Julien" userId="S::julien.sentuc@epfedu.fr::d75fbe87-815e-44b9-bd4e-a27963a42678" providerId="AD" clId="Web-{9B3D0C66-17A2-2FDA-A8F8-2B8EC0E943A5}" dt="2019-10-09T19:26:30.733" v="37"/>
          <pc:sldLayoutMkLst>
            <pc:docMk/>
            <pc:sldMasterMk cId="486806596" sldId="2147483648"/>
            <pc:sldLayoutMk cId="4188349593" sldId="2147483651"/>
          </pc:sldLayoutMkLst>
        </pc:sldLayoutChg>
        <pc:sldLayoutChg chg="add del">
          <pc:chgData name="SENTUC Julien" userId="S::julien.sentuc@epfedu.fr::d75fbe87-815e-44b9-bd4e-a27963a42678" providerId="AD" clId="Web-{9B3D0C66-17A2-2FDA-A8F8-2B8EC0E943A5}" dt="2019-10-09T19:26:30.733" v="37"/>
          <pc:sldLayoutMkLst>
            <pc:docMk/>
            <pc:sldMasterMk cId="486806596" sldId="2147483648"/>
            <pc:sldLayoutMk cId="2465416875" sldId="2147483652"/>
          </pc:sldLayoutMkLst>
        </pc:sldLayoutChg>
        <pc:sldLayoutChg chg="add del">
          <pc:chgData name="SENTUC Julien" userId="S::julien.sentuc@epfedu.fr::d75fbe87-815e-44b9-bd4e-a27963a42678" providerId="AD" clId="Web-{9B3D0C66-17A2-2FDA-A8F8-2B8EC0E943A5}" dt="2019-10-09T19:26:30.733" v="37"/>
          <pc:sldLayoutMkLst>
            <pc:docMk/>
            <pc:sldMasterMk cId="486806596" sldId="2147483648"/>
            <pc:sldLayoutMk cId="2175680981" sldId="2147483653"/>
          </pc:sldLayoutMkLst>
        </pc:sldLayoutChg>
        <pc:sldLayoutChg chg="add del">
          <pc:chgData name="SENTUC Julien" userId="S::julien.sentuc@epfedu.fr::d75fbe87-815e-44b9-bd4e-a27963a42678" providerId="AD" clId="Web-{9B3D0C66-17A2-2FDA-A8F8-2B8EC0E943A5}" dt="2019-10-09T19:26:30.733" v="37"/>
          <pc:sldLayoutMkLst>
            <pc:docMk/>
            <pc:sldMasterMk cId="486806596" sldId="2147483648"/>
            <pc:sldLayoutMk cId="2954714012" sldId="2147483654"/>
          </pc:sldLayoutMkLst>
        </pc:sldLayoutChg>
        <pc:sldLayoutChg chg="add del">
          <pc:chgData name="SENTUC Julien" userId="S::julien.sentuc@epfedu.fr::d75fbe87-815e-44b9-bd4e-a27963a42678" providerId="AD" clId="Web-{9B3D0C66-17A2-2FDA-A8F8-2B8EC0E943A5}" dt="2019-10-09T19:26:30.733" v="37"/>
          <pc:sldLayoutMkLst>
            <pc:docMk/>
            <pc:sldMasterMk cId="486806596" sldId="2147483648"/>
            <pc:sldLayoutMk cId="2780440317" sldId="2147483655"/>
          </pc:sldLayoutMkLst>
        </pc:sldLayoutChg>
        <pc:sldLayoutChg chg="add del">
          <pc:chgData name="SENTUC Julien" userId="S::julien.sentuc@epfedu.fr::d75fbe87-815e-44b9-bd4e-a27963a42678" providerId="AD" clId="Web-{9B3D0C66-17A2-2FDA-A8F8-2B8EC0E943A5}" dt="2019-10-09T19:26:30.733" v="37"/>
          <pc:sldLayoutMkLst>
            <pc:docMk/>
            <pc:sldMasterMk cId="486806596" sldId="2147483648"/>
            <pc:sldLayoutMk cId="1778244281" sldId="2147483656"/>
          </pc:sldLayoutMkLst>
        </pc:sldLayoutChg>
        <pc:sldLayoutChg chg="add del">
          <pc:chgData name="SENTUC Julien" userId="S::julien.sentuc@epfedu.fr::d75fbe87-815e-44b9-bd4e-a27963a42678" providerId="AD" clId="Web-{9B3D0C66-17A2-2FDA-A8F8-2B8EC0E943A5}" dt="2019-10-09T19:26:30.733" v="37"/>
          <pc:sldLayoutMkLst>
            <pc:docMk/>
            <pc:sldMasterMk cId="486806596" sldId="2147483648"/>
            <pc:sldLayoutMk cId="2033056336" sldId="2147483657"/>
          </pc:sldLayoutMkLst>
        </pc:sldLayoutChg>
        <pc:sldLayoutChg chg="add del">
          <pc:chgData name="SENTUC Julien" userId="S::julien.sentuc@epfedu.fr::d75fbe87-815e-44b9-bd4e-a27963a42678" providerId="AD" clId="Web-{9B3D0C66-17A2-2FDA-A8F8-2B8EC0E943A5}" dt="2019-10-09T19:26:30.733" v="37"/>
          <pc:sldLayoutMkLst>
            <pc:docMk/>
            <pc:sldMasterMk cId="486806596" sldId="2147483648"/>
            <pc:sldLayoutMk cId="3604185387" sldId="2147483658"/>
          </pc:sldLayoutMkLst>
        </pc:sldLayoutChg>
        <pc:sldLayoutChg chg="add del">
          <pc:chgData name="SENTUC Julien" userId="S::julien.sentuc@epfedu.fr::d75fbe87-815e-44b9-bd4e-a27963a42678" providerId="AD" clId="Web-{9B3D0C66-17A2-2FDA-A8F8-2B8EC0E943A5}" dt="2019-10-09T19:26:30.733" v="37"/>
          <pc:sldLayoutMkLst>
            <pc:docMk/>
            <pc:sldMasterMk cId="486806596" sldId="2147483648"/>
            <pc:sldLayoutMk cId="2051956357" sldId="2147483659"/>
          </pc:sldLayoutMkLst>
        </pc:sldLayoutChg>
      </pc:sldMasterChg>
      <pc:sldMasterChg chg="add del addSldLayout delSldLayout modSldLayout">
        <pc:chgData name="SENTUC Julien" userId="S::julien.sentuc@epfedu.fr::d75fbe87-815e-44b9-bd4e-a27963a42678" providerId="AD" clId="Web-{9B3D0C66-17A2-2FDA-A8F8-2B8EC0E943A5}" dt="2019-10-09T19:25:22.858" v="18"/>
        <pc:sldMasterMkLst>
          <pc:docMk/>
          <pc:sldMasterMk cId="2143722882" sldId="2147483660"/>
        </pc:sldMasterMkLst>
        <pc:sldLayoutChg chg="add del mod replId">
          <pc:chgData name="SENTUC Julien" userId="S::julien.sentuc@epfedu.fr::d75fbe87-815e-44b9-bd4e-a27963a42678" providerId="AD" clId="Web-{9B3D0C66-17A2-2FDA-A8F8-2B8EC0E943A5}" dt="2019-10-09T19:25:22.858" v="18"/>
          <pc:sldLayoutMkLst>
            <pc:docMk/>
            <pc:sldMasterMk cId="2143722882" sldId="2147483660"/>
            <pc:sldLayoutMk cId="1297956093" sldId="2147483661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5:22.858" v="18"/>
          <pc:sldLayoutMkLst>
            <pc:docMk/>
            <pc:sldMasterMk cId="2143722882" sldId="2147483660"/>
            <pc:sldLayoutMk cId="617436265" sldId="2147483662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5:22.858" v="18"/>
          <pc:sldLayoutMkLst>
            <pc:docMk/>
            <pc:sldMasterMk cId="2143722882" sldId="2147483660"/>
            <pc:sldLayoutMk cId="1407623116" sldId="2147483663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5:22.858" v="18"/>
          <pc:sldLayoutMkLst>
            <pc:docMk/>
            <pc:sldMasterMk cId="2143722882" sldId="2147483660"/>
            <pc:sldLayoutMk cId="2962207632" sldId="2147483664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5:22.858" v="18"/>
          <pc:sldLayoutMkLst>
            <pc:docMk/>
            <pc:sldMasterMk cId="2143722882" sldId="2147483660"/>
            <pc:sldLayoutMk cId="1688967766" sldId="2147483665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5:22.858" v="18"/>
          <pc:sldLayoutMkLst>
            <pc:docMk/>
            <pc:sldMasterMk cId="2143722882" sldId="2147483660"/>
            <pc:sldLayoutMk cId="407100232" sldId="2147483666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5:22.858" v="18"/>
          <pc:sldLayoutMkLst>
            <pc:docMk/>
            <pc:sldMasterMk cId="2143722882" sldId="2147483660"/>
            <pc:sldLayoutMk cId="1856397235" sldId="2147483667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5:22.858" v="18"/>
          <pc:sldLayoutMkLst>
            <pc:docMk/>
            <pc:sldMasterMk cId="2143722882" sldId="2147483660"/>
            <pc:sldLayoutMk cId="689416759" sldId="2147483668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5:22.858" v="18"/>
          <pc:sldLayoutMkLst>
            <pc:docMk/>
            <pc:sldMasterMk cId="2143722882" sldId="2147483660"/>
            <pc:sldLayoutMk cId="2625226816" sldId="2147483669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5:22.858" v="18"/>
          <pc:sldLayoutMkLst>
            <pc:docMk/>
            <pc:sldMasterMk cId="2143722882" sldId="2147483660"/>
            <pc:sldLayoutMk cId="3571020991" sldId="2147483670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5:22.858" v="18"/>
          <pc:sldLayoutMkLst>
            <pc:docMk/>
            <pc:sldMasterMk cId="2143722882" sldId="2147483660"/>
            <pc:sldLayoutMk cId="2864808559" sldId="2147483671"/>
          </pc:sldLayoutMkLst>
        </pc:sldLayoutChg>
      </pc:sldMasterChg>
      <pc:sldMasterChg chg="add del addSldLayout delSldLayout modSldLayout">
        <pc:chgData name="SENTUC Julien" userId="S::julien.sentuc@epfedu.fr::d75fbe87-815e-44b9-bd4e-a27963a42678" providerId="AD" clId="Web-{9B3D0C66-17A2-2FDA-A8F8-2B8EC0E943A5}" dt="2019-10-09T19:26:33.826" v="38"/>
        <pc:sldMasterMkLst>
          <pc:docMk/>
          <pc:sldMasterMk cId="3733894264" sldId="2147483660"/>
        </pc:sldMasterMkLst>
        <pc:sldLayoutChg chg="add del mod replId">
          <pc:chgData name="SENTUC Julien" userId="S::julien.sentuc@epfedu.fr::d75fbe87-815e-44b9-bd4e-a27963a42678" providerId="AD" clId="Web-{9B3D0C66-17A2-2FDA-A8F8-2B8EC0E943A5}" dt="2019-10-09T19:26:33.826" v="38"/>
          <pc:sldLayoutMkLst>
            <pc:docMk/>
            <pc:sldMasterMk cId="3733894264" sldId="2147483660"/>
            <pc:sldLayoutMk cId="598746416" sldId="2147483661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6:33.826" v="38"/>
          <pc:sldLayoutMkLst>
            <pc:docMk/>
            <pc:sldMasterMk cId="3733894264" sldId="2147483660"/>
            <pc:sldLayoutMk cId="2592647468" sldId="2147483662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6:33.826" v="38"/>
          <pc:sldLayoutMkLst>
            <pc:docMk/>
            <pc:sldMasterMk cId="3733894264" sldId="2147483660"/>
            <pc:sldLayoutMk cId="3566877560" sldId="2147483663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6:33.826" v="38"/>
          <pc:sldLayoutMkLst>
            <pc:docMk/>
            <pc:sldMasterMk cId="3733894264" sldId="2147483660"/>
            <pc:sldLayoutMk cId="589905784" sldId="2147483664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6:33.826" v="38"/>
          <pc:sldLayoutMkLst>
            <pc:docMk/>
            <pc:sldMasterMk cId="3733894264" sldId="2147483660"/>
            <pc:sldLayoutMk cId="1957182639" sldId="2147483665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6:33.826" v="38"/>
          <pc:sldLayoutMkLst>
            <pc:docMk/>
            <pc:sldMasterMk cId="3733894264" sldId="2147483660"/>
            <pc:sldLayoutMk cId="3663278630" sldId="2147483666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6:33.826" v="38"/>
          <pc:sldLayoutMkLst>
            <pc:docMk/>
            <pc:sldMasterMk cId="3733894264" sldId="2147483660"/>
            <pc:sldLayoutMk cId="1103683559" sldId="2147483667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6:33.826" v="38"/>
          <pc:sldLayoutMkLst>
            <pc:docMk/>
            <pc:sldMasterMk cId="3733894264" sldId="2147483660"/>
            <pc:sldLayoutMk cId="4118482424" sldId="2147483668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6:33.826" v="38"/>
          <pc:sldLayoutMkLst>
            <pc:docMk/>
            <pc:sldMasterMk cId="3733894264" sldId="2147483660"/>
            <pc:sldLayoutMk cId="3616804468" sldId="2147483669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6:33.826" v="38"/>
          <pc:sldLayoutMkLst>
            <pc:docMk/>
            <pc:sldMasterMk cId="3733894264" sldId="2147483660"/>
            <pc:sldLayoutMk cId="1032060902" sldId="2147483670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6:33.826" v="38"/>
          <pc:sldLayoutMkLst>
            <pc:docMk/>
            <pc:sldMasterMk cId="3733894264" sldId="2147483660"/>
            <pc:sldLayoutMk cId="481921487" sldId="2147483671"/>
          </pc:sldLayoutMkLst>
        </pc:sldLayoutChg>
      </pc:sldMasterChg>
      <pc:sldMasterChg chg="add del addSldLayout delSldLayout modSldLayout">
        <pc:chgData name="SENTUC Julien" userId="S::julien.sentuc@epfedu.fr::d75fbe87-815e-44b9-bd4e-a27963a42678" providerId="AD" clId="Web-{9B3D0C66-17A2-2FDA-A8F8-2B8EC0E943A5}" dt="2019-10-09T19:26:35.405" v="39"/>
        <pc:sldMasterMkLst>
          <pc:docMk/>
          <pc:sldMasterMk cId="1815842540" sldId="2147483672"/>
        </pc:sldMasterMkLst>
        <pc:sldLayoutChg chg="add del mod replId">
          <pc:chgData name="SENTUC Julien" userId="S::julien.sentuc@epfedu.fr::d75fbe87-815e-44b9-bd4e-a27963a42678" providerId="AD" clId="Web-{9B3D0C66-17A2-2FDA-A8F8-2B8EC0E943A5}" dt="2019-10-09T19:26:35.405" v="39"/>
          <pc:sldLayoutMkLst>
            <pc:docMk/>
            <pc:sldMasterMk cId="1815842540" sldId="2147483672"/>
            <pc:sldLayoutMk cId="775067275" sldId="2147483673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6:35.405" v="39"/>
          <pc:sldLayoutMkLst>
            <pc:docMk/>
            <pc:sldMasterMk cId="1815842540" sldId="2147483672"/>
            <pc:sldLayoutMk cId="2810311994" sldId="2147483674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6:35.405" v="39"/>
          <pc:sldLayoutMkLst>
            <pc:docMk/>
            <pc:sldMasterMk cId="1815842540" sldId="2147483672"/>
            <pc:sldLayoutMk cId="3896019856" sldId="2147483675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6:35.405" v="39"/>
          <pc:sldLayoutMkLst>
            <pc:docMk/>
            <pc:sldMasterMk cId="1815842540" sldId="2147483672"/>
            <pc:sldLayoutMk cId="1756825795" sldId="2147483676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6:35.405" v="39"/>
          <pc:sldLayoutMkLst>
            <pc:docMk/>
            <pc:sldMasterMk cId="1815842540" sldId="2147483672"/>
            <pc:sldLayoutMk cId="3627324847" sldId="2147483677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6:35.405" v="39"/>
          <pc:sldLayoutMkLst>
            <pc:docMk/>
            <pc:sldMasterMk cId="1815842540" sldId="2147483672"/>
            <pc:sldLayoutMk cId="1863583224" sldId="2147483678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6:35.405" v="39"/>
          <pc:sldLayoutMkLst>
            <pc:docMk/>
            <pc:sldMasterMk cId="1815842540" sldId="2147483672"/>
            <pc:sldLayoutMk cId="243707636" sldId="2147483679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6:35.405" v="39"/>
          <pc:sldLayoutMkLst>
            <pc:docMk/>
            <pc:sldMasterMk cId="1815842540" sldId="2147483672"/>
            <pc:sldLayoutMk cId="3377167120" sldId="2147483680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6:35.405" v="39"/>
          <pc:sldLayoutMkLst>
            <pc:docMk/>
            <pc:sldMasterMk cId="1815842540" sldId="2147483672"/>
            <pc:sldLayoutMk cId="1414191620" sldId="2147483681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6:35.405" v="39"/>
          <pc:sldLayoutMkLst>
            <pc:docMk/>
            <pc:sldMasterMk cId="1815842540" sldId="2147483672"/>
            <pc:sldLayoutMk cId="3730003734" sldId="2147483682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6:35.405" v="39"/>
          <pc:sldLayoutMkLst>
            <pc:docMk/>
            <pc:sldMasterMk cId="1815842540" sldId="2147483672"/>
            <pc:sldLayoutMk cId="1100285558" sldId="2147483683"/>
          </pc:sldLayoutMkLst>
        </pc:sldLayoutChg>
      </pc:sldMasterChg>
      <pc:sldMasterChg chg="add del addSldLayout delSldLayout modSldLayout">
        <pc:chgData name="SENTUC Julien" userId="S::julien.sentuc@epfedu.fr::d75fbe87-815e-44b9-bd4e-a27963a42678" providerId="AD" clId="Web-{9B3D0C66-17A2-2FDA-A8F8-2B8EC0E943A5}" dt="2019-10-09T19:27:12.404" v="42"/>
        <pc:sldMasterMkLst>
          <pc:docMk/>
          <pc:sldMasterMk cId="2552155480" sldId="2147483684"/>
        </pc:sldMasterMkLst>
        <pc:sldLayoutChg chg="add del mod replId">
          <pc:chgData name="SENTUC Julien" userId="S::julien.sentuc@epfedu.fr::d75fbe87-815e-44b9-bd4e-a27963a42678" providerId="AD" clId="Web-{9B3D0C66-17A2-2FDA-A8F8-2B8EC0E943A5}" dt="2019-10-09T19:27:12.404" v="42"/>
          <pc:sldLayoutMkLst>
            <pc:docMk/>
            <pc:sldMasterMk cId="2552155480" sldId="2147483684"/>
            <pc:sldLayoutMk cId="3674075994" sldId="2147483685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7:12.404" v="42"/>
          <pc:sldLayoutMkLst>
            <pc:docMk/>
            <pc:sldMasterMk cId="2552155480" sldId="2147483684"/>
            <pc:sldLayoutMk cId="3276044858" sldId="2147483686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7:12.404" v="42"/>
          <pc:sldLayoutMkLst>
            <pc:docMk/>
            <pc:sldMasterMk cId="2552155480" sldId="2147483684"/>
            <pc:sldLayoutMk cId="1532670025" sldId="2147483687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7:12.404" v="42"/>
          <pc:sldLayoutMkLst>
            <pc:docMk/>
            <pc:sldMasterMk cId="2552155480" sldId="2147483684"/>
            <pc:sldLayoutMk cId="4174837644" sldId="2147483688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7:12.404" v="42"/>
          <pc:sldLayoutMkLst>
            <pc:docMk/>
            <pc:sldMasterMk cId="2552155480" sldId="2147483684"/>
            <pc:sldLayoutMk cId="2536775099" sldId="2147483689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7:12.404" v="42"/>
          <pc:sldLayoutMkLst>
            <pc:docMk/>
            <pc:sldMasterMk cId="2552155480" sldId="2147483684"/>
            <pc:sldLayoutMk cId="2219608560" sldId="2147483690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7:12.404" v="42"/>
          <pc:sldLayoutMkLst>
            <pc:docMk/>
            <pc:sldMasterMk cId="2552155480" sldId="2147483684"/>
            <pc:sldLayoutMk cId="4186519234" sldId="2147483691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7:12.404" v="42"/>
          <pc:sldLayoutMkLst>
            <pc:docMk/>
            <pc:sldMasterMk cId="2552155480" sldId="2147483684"/>
            <pc:sldLayoutMk cId="1712226850" sldId="2147483692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7:12.404" v="42"/>
          <pc:sldLayoutMkLst>
            <pc:docMk/>
            <pc:sldMasterMk cId="2552155480" sldId="2147483684"/>
            <pc:sldLayoutMk cId="527915808" sldId="2147483693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7:12.404" v="42"/>
          <pc:sldLayoutMkLst>
            <pc:docMk/>
            <pc:sldMasterMk cId="2552155480" sldId="2147483684"/>
            <pc:sldLayoutMk cId="1456887832" sldId="2147483694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7:12.404" v="42"/>
          <pc:sldLayoutMkLst>
            <pc:docMk/>
            <pc:sldMasterMk cId="2552155480" sldId="2147483684"/>
            <pc:sldLayoutMk cId="1511145839" sldId="2147483695"/>
          </pc:sldLayoutMkLst>
        </pc:sldLayoutChg>
      </pc:sldMasterChg>
      <pc:sldMasterChg chg="add del addSldLayout delSldLayout modSldLayout">
        <pc:chgData name="SENTUC Julien" userId="S::julien.sentuc@epfedu.fr::d75fbe87-815e-44b9-bd4e-a27963a42678" providerId="AD" clId="Web-{9B3D0C66-17A2-2FDA-A8F8-2B8EC0E943A5}" dt="2019-10-09T19:27:17.748" v="43"/>
        <pc:sldMasterMkLst>
          <pc:docMk/>
          <pc:sldMasterMk cId="237144470" sldId="2147483696"/>
        </pc:sldMasterMkLst>
        <pc:sldLayoutChg chg="add del mod replId">
          <pc:chgData name="SENTUC Julien" userId="S::julien.sentuc@epfedu.fr::d75fbe87-815e-44b9-bd4e-a27963a42678" providerId="AD" clId="Web-{9B3D0C66-17A2-2FDA-A8F8-2B8EC0E943A5}" dt="2019-10-09T19:27:17.748" v="43"/>
          <pc:sldLayoutMkLst>
            <pc:docMk/>
            <pc:sldMasterMk cId="237144470" sldId="2147483696"/>
            <pc:sldLayoutMk cId="358126399" sldId="2147483697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7:17.748" v="43"/>
          <pc:sldLayoutMkLst>
            <pc:docMk/>
            <pc:sldMasterMk cId="237144470" sldId="2147483696"/>
            <pc:sldLayoutMk cId="562360024" sldId="2147483698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7:17.748" v="43"/>
          <pc:sldLayoutMkLst>
            <pc:docMk/>
            <pc:sldMasterMk cId="237144470" sldId="2147483696"/>
            <pc:sldLayoutMk cId="1083033703" sldId="2147483699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7:17.748" v="43"/>
          <pc:sldLayoutMkLst>
            <pc:docMk/>
            <pc:sldMasterMk cId="237144470" sldId="2147483696"/>
            <pc:sldLayoutMk cId="460622366" sldId="2147483700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7:17.748" v="43"/>
          <pc:sldLayoutMkLst>
            <pc:docMk/>
            <pc:sldMasterMk cId="237144470" sldId="2147483696"/>
            <pc:sldLayoutMk cId="906485664" sldId="2147483701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7:17.748" v="43"/>
          <pc:sldLayoutMkLst>
            <pc:docMk/>
            <pc:sldMasterMk cId="237144470" sldId="2147483696"/>
            <pc:sldLayoutMk cId="3275232923" sldId="2147483702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7:17.748" v="43"/>
          <pc:sldLayoutMkLst>
            <pc:docMk/>
            <pc:sldMasterMk cId="237144470" sldId="2147483696"/>
            <pc:sldLayoutMk cId="1131681175" sldId="2147483703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7:17.748" v="43"/>
          <pc:sldLayoutMkLst>
            <pc:docMk/>
            <pc:sldMasterMk cId="237144470" sldId="2147483696"/>
            <pc:sldLayoutMk cId="2856232833" sldId="2147483704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7:17.748" v="43"/>
          <pc:sldLayoutMkLst>
            <pc:docMk/>
            <pc:sldMasterMk cId="237144470" sldId="2147483696"/>
            <pc:sldLayoutMk cId="1940787458" sldId="2147483705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7:17.748" v="43"/>
          <pc:sldLayoutMkLst>
            <pc:docMk/>
            <pc:sldMasterMk cId="237144470" sldId="2147483696"/>
            <pc:sldLayoutMk cId="3635238079" sldId="2147483706"/>
          </pc:sldLayoutMkLst>
        </pc:sldLayoutChg>
        <pc:sldLayoutChg chg="add del mod replId">
          <pc:chgData name="SENTUC Julien" userId="S::julien.sentuc@epfedu.fr::d75fbe87-815e-44b9-bd4e-a27963a42678" providerId="AD" clId="Web-{9B3D0C66-17A2-2FDA-A8F8-2B8EC0E943A5}" dt="2019-10-09T19:27:17.748" v="43"/>
          <pc:sldLayoutMkLst>
            <pc:docMk/>
            <pc:sldMasterMk cId="237144470" sldId="2147483696"/>
            <pc:sldLayoutMk cId="3701559786" sldId="2147483707"/>
          </pc:sldLayoutMkLst>
        </pc:sldLayoutChg>
      </pc:sldMasterChg>
      <pc:sldMasterChg chg="add addSldLayout modSldLayout">
        <pc:chgData name="SENTUC Julien" userId="S::julien.sentuc@epfedu.fr::d75fbe87-815e-44b9-bd4e-a27963a42678" providerId="AD" clId="Web-{9B3D0C66-17A2-2FDA-A8F8-2B8EC0E943A5}" dt="2019-10-09T19:27:17.748" v="43"/>
        <pc:sldMasterMkLst>
          <pc:docMk/>
          <pc:sldMasterMk cId="3157418777" sldId="2147483708"/>
        </pc:sldMasterMkLst>
        <pc:sldLayoutChg chg="add mod replId">
          <pc:chgData name="SENTUC Julien" userId="S::julien.sentuc@epfedu.fr::d75fbe87-815e-44b9-bd4e-a27963a42678" providerId="AD" clId="Web-{9B3D0C66-17A2-2FDA-A8F8-2B8EC0E943A5}" dt="2019-10-09T19:27:17.748" v="43"/>
          <pc:sldLayoutMkLst>
            <pc:docMk/>
            <pc:sldMasterMk cId="3157418777" sldId="2147483708"/>
            <pc:sldLayoutMk cId="2016554285" sldId="2147483709"/>
          </pc:sldLayoutMkLst>
        </pc:sldLayoutChg>
        <pc:sldLayoutChg chg="add mod replId">
          <pc:chgData name="SENTUC Julien" userId="S::julien.sentuc@epfedu.fr::d75fbe87-815e-44b9-bd4e-a27963a42678" providerId="AD" clId="Web-{9B3D0C66-17A2-2FDA-A8F8-2B8EC0E943A5}" dt="2019-10-09T19:27:17.748" v="43"/>
          <pc:sldLayoutMkLst>
            <pc:docMk/>
            <pc:sldMasterMk cId="3157418777" sldId="2147483708"/>
            <pc:sldLayoutMk cId="3148835383" sldId="2147483710"/>
          </pc:sldLayoutMkLst>
        </pc:sldLayoutChg>
        <pc:sldLayoutChg chg="add mod replId">
          <pc:chgData name="SENTUC Julien" userId="S::julien.sentuc@epfedu.fr::d75fbe87-815e-44b9-bd4e-a27963a42678" providerId="AD" clId="Web-{9B3D0C66-17A2-2FDA-A8F8-2B8EC0E943A5}" dt="2019-10-09T19:27:17.748" v="43"/>
          <pc:sldLayoutMkLst>
            <pc:docMk/>
            <pc:sldMasterMk cId="3157418777" sldId="2147483708"/>
            <pc:sldLayoutMk cId="3854108722" sldId="2147483711"/>
          </pc:sldLayoutMkLst>
        </pc:sldLayoutChg>
        <pc:sldLayoutChg chg="add mod replId">
          <pc:chgData name="SENTUC Julien" userId="S::julien.sentuc@epfedu.fr::d75fbe87-815e-44b9-bd4e-a27963a42678" providerId="AD" clId="Web-{9B3D0C66-17A2-2FDA-A8F8-2B8EC0E943A5}" dt="2019-10-09T19:27:17.748" v="43"/>
          <pc:sldLayoutMkLst>
            <pc:docMk/>
            <pc:sldMasterMk cId="3157418777" sldId="2147483708"/>
            <pc:sldLayoutMk cId="3741639078" sldId="2147483712"/>
          </pc:sldLayoutMkLst>
        </pc:sldLayoutChg>
        <pc:sldLayoutChg chg="add mod replId">
          <pc:chgData name="SENTUC Julien" userId="S::julien.sentuc@epfedu.fr::d75fbe87-815e-44b9-bd4e-a27963a42678" providerId="AD" clId="Web-{9B3D0C66-17A2-2FDA-A8F8-2B8EC0E943A5}" dt="2019-10-09T19:27:17.748" v="43"/>
          <pc:sldLayoutMkLst>
            <pc:docMk/>
            <pc:sldMasterMk cId="3157418777" sldId="2147483708"/>
            <pc:sldLayoutMk cId="1877305802" sldId="2147483713"/>
          </pc:sldLayoutMkLst>
        </pc:sldLayoutChg>
        <pc:sldLayoutChg chg="add mod replId">
          <pc:chgData name="SENTUC Julien" userId="S::julien.sentuc@epfedu.fr::d75fbe87-815e-44b9-bd4e-a27963a42678" providerId="AD" clId="Web-{9B3D0C66-17A2-2FDA-A8F8-2B8EC0E943A5}" dt="2019-10-09T19:27:17.748" v="43"/>
          <pc:sldLayoutMkLst>
            <pc:docMk/>
            <pc:sldMasterMk cId="3157418777" sldId="2147483708"/>
            <pc:sldLayoutMk cId="190977583" sldId="2147483714"/>
          </pc:sldLayoutMkLst>
        </pc:sldLayoutChg>
        <pc:sldLayoutChg chg="add mod replId">
          <pc:chgData name="SENTUC Julien" userId="S::julien.sentuc@epfedu.fr::d75fbe87-815e-44b9-bd4e-a27963a42678" providerId="AD" clId="Web-{9B3D0C66-17A2-2FDA-A8F8-2B8EC0E943A5}" dt="2019-10-09T19:27:17.748" v="43"/>
          <pc:sldLayoutMkLst>
            <pc:docMk/>
            <pc:sldMasterMk cId="3157418777" sldId="2147483708"/>
            <pc:sldLayoutMk cId="1486265739" sldId="2147483715"/>
          </pc:sldLayoutMkLst>
        </pc:sldLayoutChg>
        <pc:sldLayoutChg chg="add mod replId">
          <pc:chgData name="SENTUC Julien" userId="S::julien.sentuc@epfedu.fr::d75fbe87-815e-44b9-bd4e-a27963a42678" providerId="AD" clId="Web-{9B3D0C66-17A2-2FDA-A8F8-2B8EC0E943A5}" dt="2019-10-09T19:27:17.748" v="43"/>
          <pc:sldLayoutMkLst>
            <pc:docMk/>
            <pc:sldMasterMk cId="3157418777" sldId="2147483708"/>
            <pc:sldLayoutMk cId="845739467" sldId="2147483716"/>
          </pc:sldLayoutMkLst>
        </pc:sldLayoutChg>
        <pc:sldLayoutChg chg="add mod replId">
          <pc:chgData name="SENTUC Julien" userId="S::julien.sentuc@epfedu.fr::d75fbe87-815e-44b9-bd4e-a27963a42678" providerId="AD" clId="Web-{9B3D0C66-17A2-2FDA-A8F8-2B8EC0E943A5}" dt="2019-10-09T19:27:17.748" v="43"/>
          <pc:sldLayoutMkLst>
            <pc:docMk/>
            <pc:sldMasterMk cId="3157418777" sldId="2147483708"/>
            <pc:sldLayoutMk cId="3620453812" sldId="2147483717"/>
          </pc:sldLayoutMkLst>
        </pc:sldLayoutChg>
        <pc:sldLayoutChg chg="add mod replId">
          <pc:chgData name="SENTUC Julien" userId="S::julien.sentuc@epfedu.fr::d75fbe87-815e-44b9-bd4e-a27963a42678" providerId="AD" clId="Web-{9B3D0C66-17A2-2FDA-A8F8-2B8EC0E943A5}" dt="2019-10-09T19:27:17.748" v="43"/>
          <pc:sldLayoutMkLst>
            <pc:docMk/>
            <pc:sldMasterMk cId="3157418777" sldId="2147483708"/>
            <pc:sldLayoutMk cId="1474626673" sldId="2147483718"/>
          </pc:sldLayoutMkLst>
        </pc:sldLayoutChg>
        <pc:sldLayoutChg chg="add mod replId">
          <pc:chgData name="SENTUC Julien" userId="S::julien.sentuc@epfedu.fr::d75fbe87-815e-44b9-bd4e-a27963a42678" providerId="AD" clId="Web-{9B3D0C66-17A2-2FDA-A8F8-2B8EC0E943A5}" dt="2019-10-09T19:27:17.748" v="43"/>
          <pc:sldLayoutMkLst>
            <pc:docMk/>
            <pc:sldMasterMk cId="3157418777" sldId="2147483708"/>
            <pc:sldLayoutMk cId="2951320714" sldId="2147483719"/>
          </pc:sldLayoutMkLst>
        </pc:sldLayoutChg>
      </pc:sldMasterChg>
    </pc:docChg>
  </pc:docChgLst>
  <pc:docChgLst>
    <pc:chgData name="SENTUC Julien" userId="S::julien.sentuc@epfedu.fr::d75fbe87-815e-44b9-bd4e-a27963a42678" providerId="AD" clId="Web-{28617E01-60D3-6A6B-9EAE-B90C2155BE1C}"/>
    <pc:docChg chg="addSld modSld">
      <pc:chgData name="SENTUC Julien" userId="S::julien.sentuc@epfedu.fr::d75fbe87-815e-44b9-bd4e-a27963a42678" providerId="AD" clId="Web-{28617E01-60D3-6A6B-9EAE-B90C2155BE1C}" dt="2019-10-24T19:33:07.116" v="271" actId="20577"/>
      <pc:docMkLst>
        <pc:docMk/>
      </pc:docMkLst>
      <pc:sldChg chg="modSp">
        <pc:chgData name="SENTUC Julien" userId="S::julien.sentuc@epfedu.fr::d75fbe87-815e-44b9-bd4e-a27963a42678" providerId="AD" clId="Web-{28617E01-60D3-6A6B-9EAE-B90C2155BE1C}" dt="2019-10-24T19:33:07.116" v="270" actId="20577"/>
        <pc:sldMkLst>
          <pc:docMk/>
          <pc:sldMk cId="2974369016" sldId="275"/>
        </pc:sldMkLst>
        <pc:spChg chg="mod">
          <ac:chgData name="SENTUC Julien" userId="S::julien.sentuc@epfedu.fr::d75fbe87-815e-44b9-bd4e-a27963a42678" providerId="AD" clId="Web-{28617E01-60D3-6A6B-9EAE-B90C2155BE1C}" dt="2019-10-24T19:33:07.116" v="270" actId="20577"/>
          <ac:spMkLst>
            <pc:docMk/>
            <pc:sldMk cId="2974369016" sldId="275"/>
            <ac:spMk id="3" creationId="{17C06A5E-F3F7-46B1-A83D-9CB50B493FFF}"/>
          </ac:spMkLst>
        </pc:spChg>
      </pc:sldChg>
      <pc:sldChg chg="addSp delSp modSp">
        <pc:chgData name="SENTUC Julien" userId="S::julien.sentuc@epfedu.fr::d75fbe87-815e-44b9-bd4e-a27963a42678" providerId="AD" clId="Web-{28617E01-60D3-6A6B-9EAE-B90C2155BE1C}" dt="2019-10-24T19:13:03.302" v="34"/>
        <pc:sldMkLst>
          <pc:docMk/>
          <pc:sldMk cId="4255307777" sldId="277"/>
        </pc:sldMkLst>
        <pc:spChg chg="add del mod">
          <ac:chgData name="SENTUC Julien" userId="S::julien.sentuc@epfedu.fr::d75fbe87-815e-44b9-bd4e-a27963a42678" providerId="AD" clId="Web-{28617E01-60D3-6A6B-9EAE-B90C2155BE1C}" dt="2019-10-24T19:09:06.414" v="3"/>
          <ac:spMkLst>
            <pc:docMk/>
            <pc:sldMk cId="4255307777" sldId="277"/>
            <ac:spMk id="3" creationId="{50E03638-3D9B-4838-880D-3DD6F50A6B18}"/>
          </ac:spMkLst>
        </pc:spChg>
        <pc:graphicFrameChg chg="add del mod">
          <ac:chgData name="SENTUC Julien" userId="S::julien.sentuc@epfedu.fr::d75fbe87-815e-44b9-bd4e-a27963a42678" providerId="AD" clId="Web-{28617E01-60D3-6A6B-9EAE-B90C2155BE1C}" dt="2019-10-24T19:09:49.788" v="7"/>
          <ac:graphicFrameMkLst>
            <pc:docMk/>
            <pc:sldMk cId="4255307777" sldId="277"/>
            <ac:graphicFrameMk id="4" creationId="{D499F892-67E0-443C-9640-9C8010672965}"/>
          </ac:graphicFrameMkLst>
        </pc:graphicFrameChg>
        <pc:graphicFrameChg chg="mod">
          <ac:chgData name="SENTUC Julien" userId="S::julien.sentuc@epfedu.fr::d75fbe87-815e-44b9-bd4e-a27963a42678" providerId="AD" clId="Web-{28617E01-60D3-6A6B-9EAE-B90C2155BE1C}" dt="2019-10-24T19:12:38.849" v="28" actId="1076"/>
          <ac:graphicFrameMkLst>
            <pc:docMk/>
            <pc:sldMk cId="4255307777" sldId="277"/>
            <ac:graphicFrameMk id="5" creationId="{80F9DC67-CC31-4562-9E34-E54C5CAD8138}"/>
          </ac:graphicFrameMkLst>
        </pc:graphicFrameChg>
        <pc:graphicFrameChg chg="add del mod modGraphic">
          <ac:chgData name="SENTUC Julien" userId="S::julien.sentuc@epfedu.fr::d75fbe87-815e-44b9-bd4e-a27963a42678" providerId="AD" clId="Web-{28617E01-60D3-6A6B-9EAE-B90C2155BE1C}" dt="2019-10-24T19:10:57.788" v="20"/>
          <ac:graphicFrameMkLst>
            <pc:docMk/>
            <pc:sldMk cId="4255307777" sldId="277"/>
            <ac:graphicFrameMk id="7" creationId="{406F8499-85EB-4A40-850B-BC2A6CD3731F}"/>
          </ac:graphicFrameMkLst>
        </pc:graphicFrameChg>
        <pc:graphicFrameChg chg="add del mod">
          <ac:chgData name="SENTUC Julien" userId="S::julien.sentuc@epfedu.fr::d75fbe87-815e-44b9-bd4e-a27963a42678" providerId="AD" clId="Web-{28617E01-60D3-6A6B-9EAE-B90C2155BE1C}" dt="2019-10-24T19:10:42.835" v="15"/>
          <ac:graphicFrameMkLst>
            <pc:docMk/>
            <pc:sldMk cId="4255307777" sldId="277"/>
            <ac:graphicFrameMk id="10" creationId="{AA97EC67-1A9A-4A94-B9C3-DCDE111191C0}"/>
          </ac:graphicFrameMkLst>
        </pc:graphicFrameChg>
        <pc:graphicFrameChg chg="add mod modGraphic">
          <ac:chgData name="SENTUC Julien" userId="S::julien.sentuc@epfedu.fr::d75fbe87-815e-44b9-bd4e-a27963a42678" providerId="AD" clId="Web-{28617E01-60D3-6A6B-9EAE-B90C2155BE1C}" dt="2019-10-24T19:13:03.302" v="34"/>
          <ac:graphicFrameMkLst>
            <pc:docMk/>
            <pc:sldMk cId="4255307777" sldId="277"/>
            <ac:graphicFrameMk id="12" creationId="{EA0B88FE-D4EE-4789-8602-8D60D5B13977}"/>
          </ac:graphicFrameMkLst>
        </pc:graphicFrameChg>
      </pc:sldChg>
      <pc:sldChg chg="modSp new">
        <pc:chgData name="SENTUC Julien" userId="S::julien.sentuc@epfedu.fr::d75fbe87-815e-44b9-bd4e-a27963a42678" providerId="AD" clId="Web-{28617E01-60D3-6A6B-9EAE-B90C2155BE1C}" dt="2019-10-24T19:31:36.789" v="186" actId="20577"/>
        <pc:sldMkLst>
          <pc:docMk/>
          <pc:sldMk cId="2011277587" sldId="278"/>
        </pc:sldMkLst>
        <pc:spChg chg="mod">
          <ac:chgData name="SENTUC Julien" userId="S::julien.sentuc@epfedu.fr::d75fbe87-815e-44b9-bd4e-a27963a42678" providerId="AD" clId="Web-{28617E01-60D3-6A6B-9EAE-B90C2155BE1C}" dt="2019-10-24T19:20:20.344" v="66" actId="20577"/>
          <ac:spMkLst>
            <pc:docMk/>
            <pc:sldMk cId="2011277587" sldId="278"/>
            <ac:spMk id="2" creationId="{AE79DF4F-DD1C-4020-893C-09E6D01993BD}"/>
          </ac:spMkLst>
        </pc:spChg>
        <pc:spChg chg="mod">
          <ac:chgData name="SENTUC Julien" userId="S::julien.sentuc@epfedu.fr::d75fbe87-815e-44b9-bd4e-a27963a42678" providerId="AD" clId="Web-{28617E01-60D3-6A6B-9EAE-B90C2155BE1C}" dt="2019-10-24T19:31:36.789" v="186" actId="20577"/>
          <ac:spMkLst>
            <pc:docMk/>
            <pc:sldMk cId="2011277587" sldId="278"/>
            <ac:spMk id="3" creationId="{41A9954E-48CF-488B-A0BB-8E2A95D3595B}"/>
          </ac:spMkLst>
        </pc:spChg>
      </pc:sldChg>
    </pc:docChg>
  </pc:docChgLst>
  <pc:docChgLst>
    <pc:chgData clId="Web-{28617E01-60D3-6A6B-9EAE-B90C2155BE1C}"/>
    <pc:docChg chg="addSld modSld">
      <pc:chgData name="" userId="" providerId="" clId="Web-{28617E01-60D3-6A6B-9EAE-B90C2155BE1C}" dt="2019-10-24T20:17:45.800" v="13"/>
      <pc:docMkLst>
        <pc:docMk/>
      </pc:docMkLst>
      <pc:sldChg chg="modSp">
        <pc:chgData name="" userId="" providerId="" clId="Web-{28617E01-60D3-6A6B-9EAE-B90C2155BE1C}" dt="2019-10-24T20:17:45.800" v="13"/>
        <pc:sldMkLst>
          <pc:docMk/>
          <pc:sldMk cId="4255307777" sldId="277"/>
        </pc:sldMkLst>
        <pc:spChg chg="mod">
          <ac:chgData name="" userId="" providerId="" clId="Web-{28617E01-60D3-6A6B-9EAE-B90C2155BE1C}" dt="2019-10-24T20:16:41.581" v="1" actId="20577"/>
          <ac:spMkLst>
            <pc:docMk/>
            <pc:sldMk cId="4255307777" sldId="277"/>
            <ac:spMk id="2" creationId="{3540E71C-A0F2-485E-AA1A-582DDE8B2535}"/>
          </ac:spMkLst>
        </pc:spChg>
        <pc:graphicFrameChg chg="mod modGraphic">
          <ac:chgData name="" userId="" providerId="" clId="Web-{28617E01-60D3-6A6B-9EAE-B90C2155BE1C}" dt="2019-10-24T20:17:45.800" v="13"/>
          <ac:graphicFrameMkLst>
            <pc:docMk/>
            <pc:sldMk cId="4255307777" sldId="277"/>
            <ac:graphicFrameMk id="5" creationId="{80F9DC67-CC31-4562-9E34-E54C5CAD8138}"/>
          </ac:graphicFrameMkLst>
        </pc:graphicFrameChg>
      </pc:sldChg>
      <pc:sldChg chg="modSp add replId">
        <pc:chgData name="" userId="" providerId="" clId="Web-{28617E01-60D3-6A6B-9EAE-B90C2155BE1C}" dt="2019-10-24T20:17:24.128" v="11" actId="1076"/>
        <pc:sldMkLst>
          <pc:docMk/>
          <pc:sldMk cId="3996553075" sldId="279"/>
        </pc:sldMkLst>
        <pc:spChg chg="mod">
          <ac:chgData name="" userId="" providerId="" clId="Web-{28617E01-60D3-6A6B-9EAE-B90C2155BE1C}" dt="2019-10-24T20:17:24.128" v="11" actId="1076"/>
          <ac:spMkLst>
            <pc:docMk/>
            <pc:sldMk cId="3996553075" sldId="279"/>
            <ac:spMk id="2" creationId="{5DF10948-135C-4DAE-A996-B8B702FC7AC2}"/>
          </ac:spMkLst>
        </pc:spChg>
      </pc:sldChg>
    </pc:docChg>
  </pc:docChgLst>
  <pc:docChgLst>
    <pc:chgData clId="Web-{00BE5584-6554-D1EF-B789-318D67BA5F05}"/>
    <pc:docChg chg="addSld">
      <pc:chgData name="" userId="" providerId="" clId="Web-{00BE5584-6554-D1EF-B789-318D67BA5F05}" dt="2019-10-24T18:35:20.200" v="0"/>
      <pc:docMkLst>
        <pc:docMk/>
      </pc:docMkLst>
      <pc:sldChg chg="new">
        <pc:chgData name="" userId="" providerId="" clId="Web-{00BE5584-6554-D1EF-B789-318D67BA5F05}" dt="2019-10-24T18:35:20.200" v="0"/>
        <pc:sldMkLst>
          <pc:docMk/>
          <pc:sldMk cId="2974369016" sldId="275"/>
        </pc:sldMkLst>
      </pc:sldChg>
    </pc:docChg>
  </pc:docChgLst>
  <pc:docChgLst>
    <pc:chgData name="SENTUC Julien" userId="S::julien.sentuc@epfedu.fr::d75fbe87-815e-44b9-bd4e-a27963a42678" providerId="AD" clId="Web-{67792196-99C5-C673-D329-39C6A092704C}"/>
    <pc:docChg chg="addSld delSld modSld">
      <pc:chgData name="SENTUC Julien" userId="S::julien.sentuc@epfedu.fr::d75fbe87-815e-44b9-bd4e-a27963a42678" providerId="AD" clId="Web-{67792196-99C5-C673-D329-39C6A092704C}" dt="2019-10-10T22:59:08.324" v="364"/>
      <pc:docMkLst>
        <pc:docMk/>
      </pc:docMkLst>
      <pc:sldChg chg="modNotes">
        <pc:chgData name="SENTUC Julien" userId="S::julien.sentuc@epfedu.fr::d75fbe87-815e-44b9-bd4e-a27963a42678" providerId="AD" clId="Web-{67792196-99C5-C673-D329-39C6A092704C}" dt="2019-10-10T22:59:08.324" v="364"/>
        <pc:sldMkLst>
          <pc:docMk/>
          <pc:sldMk cId="1413262460" sldId="263"/>
        </pc:sldMkLst>
      </pc:sldChg>
      <pc:sldChg chg="addSp delSp modSp mod setBg setClrOvrMap">
        <pc:chgData name="SENTUC Julien" userId="S::julien.sentuc@epfedu.fr::d75fbe87-815e-44b9-bd4e-a27963a42678" providerId="AD" clId="Web-{67792196-99C5-C673-D329-39C6A092704C}" dt="2019-10-10T22:56:33.448" v="359" actId="1076"/>
        <pc:sldMkLst>
          <pc:docMk/>
          <pc:sldMk cId="3918822656" sldId="266"/>
        </pc:sldMkLst>
        <pc:spChg chg="mod">
          <ac:chgData name="SENTUC Julien" userId="S::julien.sentuc@epfedu.fr::d75fbe87-815e-44b9-bd4e-a27963a42678" providerId="AD" clId="Web-{67792196-99C5-C673-D329-39C6A092704C}" dt="2019-10-10T22:47:37.070" v="355"/>
          <ac:spMkLst>
            <pc:docMk/>
            <pc:sldMk cId="3918822656" sldId="266"/>
            <ac:spMk id="2" creationId="{1D9BA819-8428-4107-9EDA-9368A509C24D}"/>
          </ac:spMkLst>
        </pc:spChg>
        <pc:spChg chg="mod">
          <ac:chgData name="SENTUC Julien" userId="S::julien.sentuc@epfedu.fr::d75fbe87-815e-44b9-bd4e-a27963a42678" providerId="AD" clId="Web-{67792196-99C5-C673-D329-39C6A092704C}" dt="2019-10-10T22:47:37.115" v="356"/>
          <ac:spMkLst>
            <pc:docMk/>
            <pc:sldMk cId="3918822656" sldId="266"/>
            <ac:spMk id="3" creationId="{7020E331-195B-4CDF-9899-66CCB02F64F2}"/>
          </ac:spMkLst>
        </pc:spChg>
        <pc:spChg chg="add">
          <ac:chgData name="SENTUC Julien" userId="S::julien.sentuc@epfedu.fr::d75fbe87-815e-44b9-bd4e-a27963a42678" providerId="AD" clId="Web-{67792196-99C5-C673-D329-39C6A092704C}" dt="2019-10-10T22:29:23.904" v="149"/>
          <ac:spMkLst>
            <pc:docMk/>
            <pc:sldMk cId="3918822656" sldId="266"/>
            <ac:spMk id="9" creationId="{CF62D2A7-8207-488C-9F46-316BA81A16C8}"/>
          </ac:spMkLst>
        </pc:spChg>
        <pc:spChg chg="add del">
          <ac:chgData name="SENTUC Julien" userId="S::julien.sentuc@epfedu.fr::d75fbe87-815e-44b9-bd4e-a27963a42678" providerId="AD" clId="Web-{67792196-99C5-C673-D329-39C6A092704C}" dt="2019-10-10T22:32:15.155" v="217"/>
          <ac:spMkLst>
            <pc:docMk/>
            <pc:sldMk cId="3918822656" sldId="266"/>
            <ac:spMk id="14" creationId="{F56F5174-31D9-4DBB-AAB7-A1FD7BDB1352}"/>
          </ac:spMkLst>
        </pc:spChg>
        <pc:spChg chg="add del">
          <ac:chgData name="SENTUC Julien" userId="S::julien.sentuc@epfedu.fr::d75fbe87-815e-44b9-bd4e-a27963a42678" providerId="AD" clId="Web-{67792196-99C5-C673-D329-39C6A092704C}" dt="2019-10-10T22:32:15.155" v="217"/>
          <ac:spMkLst>
            <pc:docMk/>
            <pc:sldMk cId="3918822656" sldId="266"/>
            <ac:spMk id="18" creationId="{F9A95BEE-6BB1-4A28-A8E6-A34B2E42EF87}"/>
          </ac:spMkLst>
        </pc:spChg>
        <pc:spChg chg="add del">
          <ac:chgData name="SENTUC Julien" userId="S::julien.sentuc@epfedu.fr::d75fbe87-815e-44b9-bd4e-a27963a42678" providerId="AD" clId="Web-{67792196-99C5-C673-D329-39C6A092704C}" dt="2019-10-10T22:32:15.124" v="216"/>
          <ac:spMkLst>
            <pc:docMk/>
            <pc:sldMk cId="3918822656" sldId="266"/>
            <ac:spMk id="20" creationId="{E862BE82-D00D-42C1-BF16-93AA37870C32}"/>
          </ac:spMkLst>
        </pc:spChg>
        <pc:spChg chg="add del">
          <ac:chgData name="SENTUC Julien" userId="S::julien.sentuc@epfedu.fr::d75fbe87-815e-44b9-bd4e-a27963a42678" providerId="AD" clId="Web-{67792196-99C5-C673-D329-39C6A092704C}" dt="2019-10-10T22:32:15.124" v="216"/>
          <ac:spMkLst>
            <pc:docMk/>
            <pc:sldMk cId="3918822656" sldId="266"/>
            <ac:spMk id="21" creationId="{F6D92C2D-1D3D-4974-918C-06579FB354A9}"/>
          </ac:spMkLst>
        </pc:spChg>
        <pc:spChg chg="add del">
          <ac:chgData name="SENTUC Julien" userId="S::julien.sentuc@epfedu.fr::d75fbe87-815e-44b9-bd4e-a27963a42678" providerId="AD" clId="Web-{67792196-99C5-C673-D329-39C6A092704C}" dt="2019-10-10T22:47:37.115" v="356"/>
          <ac:spMkLst>
            <pc:docMk/>
            <pc:sldMk cId="3918822656" sldId="266"/>
            <ac:spMk id="22" creationId="{4F74D28C-3268-4E35-8EE1-D92CB4A85A7D}"/>
          </ac:spMkLst>
        </pc:spChg>
        <pc:spChg chg="add del">
          <ac:chgData name="SENTUC Julien" userId="S::julien.sentuc@epfedu.fr::d75fbe87-815e-44b9-bd4e-a27963a42678" providerId="AD" clId="Web-{67792196-99C5-C673-D329-39C6A092704C}" dt="2019-10-10T22:47:31.053" v="353"/>
          <ac:spMkLst>
            <pc:docMk/>
            <pc:sldMk cId="3918822656" sldId="266"/>
            <ac:spMk id="24" creationId="{4F74D28C-3268-4E35-8EE1-D92CB4A85A7D}"/>
          </ac:spMkLst>
        </pc:spChg>
        <pc:spChg chg="add del">
          <ac:chgData name="SENTUC Julien" userId="S::julien.sentuc@epfedu.fr::d75fbe87-815e-44b9-bd4e-a27963a42678" providerId="AD" clId="Web-{67792196-99C5-C673-D329-39C6A092704C}" dt="2019-10-10T22:47:37.070" v="355"/>
          <ac:spMkLst>
            <pc:docMk/>
            <pc:sldMk cId="3918822656" sldId="266"/>
            <ac:spMk id="26" creationId="{CF62D2A7-8207-488C-9F46-316BA81A16C8}"/>
          </ac:spMkLst>
        </pc:spChg>
        <pc:spChg chg="add del">
          <ac:chgData name="SENTUC Julien" userId="S::julien.sentuc@epfedu.fr::d75fbe87-815e-44b9-bd4e-a27963a42678" providerId="AD" clId="Web-{67792196-99C5-C673-D329-39C6A092704C}" dt="2019-10-10T22:47:25.443" v="351"/>
          <ac:spMkLst>
            <pc:docMk/>
            <pc:sldMk cId="3918822656" sldId="266"/>
            <ac:spMk id="27" creationId="{CF62D2A7-8207-488C-9F46-316BA81A16C8}"/>
          </ac:spMkLst>
        </pc:spChg>
        <pc:spChg chg="add">
          <ac:chgData name="SENTUC Julien" userId="S::julien.sentuc@epfedu.fr::d75fbe87-815e-44b9-bd4e-a27963a42678" providerId="AD" clId="Web-{67792196-99C5-C673-D329-39C6A092704C}" dt="2019-10-10T22:47:37.115" v="356"/>
          <ac:spMkLst>
            <pc:docMk/>
            <pc:sldMk cId="3918822656" sldId="266"/>
            <ac:spMk id="28" creationId="{4F74D28C-3268-4E35-8EE1-D92CB4A85A7D}"/>
          </ac:spMkLst>
        </pc:spChg>
        <pc:spChg chg="add">
          <ac:chgData name="SENTUC Julien" userId="S::julien.sentuc@epfedu.fr::d75fbe87-815e-44b9-bd4e-a27963a42678" providerId="AD" clId="Web-{67792196-99C5-C673-D329-39C6A092704C}" dt="2019-10-10T22:47:37.115" v="356"/>
          <ac:spMkLst>
            <pc:docMk/>
            <pc:sldMk cId="3918822656" sldId="266"/>
            <ac:spMk id="29" creationId="{58D44E42-C462-4105-BC86-FE75B4E3C4AF}"/>
          </ac:spMkLst>
        </pc:spChg>
        <pc:picChg chg="add del mod ord">
          <ac:chgData name="SENTUC Julien" userId="S::julien.sentuc@epfedu.fr::d75fbe87-815e-44b9-bd4e-a27963a42678" providerId="AD" clId="Web-{67792196-99C5-C673-D329-39C6A092704C}" dt="2019-10-10T22:42:07.831" v="347"/>
          <ac:picMkLst>
            <pc:docMk/>
            <pc:sldMk cId="3918822656" sldId="266"/>
            <ac:picMk id="4" creationId="{9E08BBD5-D92C-40CA-A798-12D37BE53A9C}"/>
          </ac:picMkLst>
        </pc:picChg>
        <pc:picChg chg="add del mod">
          <ac:chgData name="SENTUC Julien" userId="S::julien.sentuc@epfedu.fr::d75fbe87-815e-44b9-bd4e-a27963a42678" providerId="AD" clId="Web-{67792196-99C5-C673-D329-39C6A092704C}" dt="2019-10-10T22:56:22.182" v="357"/>
          <ac:picMkLst>
            <pc:docMk/>
            <pc:sldMk cId="3918822656" sldId="266"/>
            <ac:picMk id="6" creationId="{E6E242F0-3C3C-4035-8D87-32C42683907C}"/>
          </ac:picMkLst>
        </pc:picChg>
        <pc:picChg chg="add mod">
          <ac:chgData name="SENTUC Julien" userId="S::julien.sentuc@epfedu.fr::d75fbe87-815e-44b9-bd4e-a27963a42678" providerId="AD" clId="Web-{67792196-99C5-C673-D329-39C6A092704C}" dt="2019-10-10T22:56:33.448" v="359" actId="1076"/>
          <ac:picMkLst>
            <pc:docMk/>
            <pc:sldMk cId="3918822656" sldId="266"/>
            <ac:picMk id="8" creationId="{38E1631F-E4E5-40F6-9E4F-907B8339802F}"/>
          </ac:picMkLst>
        </pc:picChg>
        <pc:picChg chg="add del">
          <ac:chgData name="SENTUC Julien" userId="S::julien.sentuc@epfedu.fr::d75fbe87-815e-44b9-bd4e-a27963a42678" providerId="AD" clId="Web-{67792196-99C5-C673-D329-39C6A092704C}" dt="2019-10-10T22:32:15.155" v="217"/>
          <ac:picMkLst>
            <pc:docMk/>
            <pc:sldMk cId="3918822656" sldId="266"/>
            <ac:picMk id="16" creationId="{AE113210-7872-481A-ADE6-3A05CCAF5EB2}"/>
          </ac:picMkLst>
        </pc:picChg>
      </pc:sldChg>
      <pc:sldChg chg="new del">
        <pc:chgData name="SENTUC Julien" userId="S::julien.sentuc@epfedu.fr::d75fbe87-815e-44b9-bd4e-a27963a42678" providerId="AD" clId="Web-{67792196-99C5-C673-D329-39C6A092704C}" dt="2019-10-10T22:57:01.901" v="360"/>
        <pc:sldMkLst>
          <pc:docMk/>
          <pc:sldMk cId="1411542261" sldId="272"/>
        </pc:sldMkLst>
      </pc:sldChg>
    </pc:docChg>
  </pc:docChgLst>
  <pc:docChgLst>
    <pc:chgData name="VIDEAU Mathurin" userId="S::mathurin.videau@epfedu.fr::3feef9f5-0d42-495b-baa0-a38ec02beb70" providerId="AD" clId="Web-{3803E221-B6E9-4C22-9443-C0DADEEB5C37}"/>
    <pc:docChg chg="modSld">
      <pc:chgData name="VIDEAU Mathurin" userId="S::mathurin.videau@epfedu.fr::3feef9f5-0d42-495b-baa0-a38ec02beb70" providerId="AD" clId="Web-{3803E221-B6E9-4C22-9443-C0DADEEB5C37}" dt="2019-10-25T09:38:55.745" v="4" actId="14100"/>
      <pc:docMkLst>
        <pc:docMk/>
      </pc:docMkLst>
      <pc:sldChg chg="modSp">
        <pc:chgData name="VIDEAU Mathurin" userId="S::mathurin.videau@epfedu.fr::3feef9f5-0d42-495b-baa0-a38ec02beb70" providerId="AD" clId="Web-{3803E221-B6E9-4C22-9443-C0DADEEB5C37}" dt="2019-10-25T09:38:55.745" v="4" actId="14100"/>
        <pc:sldMkLst>
          <pc:docMk/>
          <pc:sldMk cId="1263620217" sldId="268"/>
        </pc:sldMkLst>
        <pc:picChg chg="mod modCrop">
          <ac:chgData name="VIDEAU Mathurin" userId="S::mathurin.videau@epfedu.fr::3feef9f5-0d42-495b-baa0-a38ec02beb70" providerId="AD" clId="Web-{3803E221-B6E9-4C22-9443-C0DADEEB5C37}" dt="2019-10-25T09:38:55.745" v="4" actId="14100"/>
          <ac:picMkLst>
            <pc:docMk/>
            <pc:sldMk cId="1263620217" sldId="268"/>
            <ac:picMk id="6" creationId="{39483A62-5F4A-4408-8103-CFE0D5D93717}"/>
          </ac:picMkLst>
        </pc:picChg>
      </pc:sldChg>
    </pc:docChg>
  </pc:docChgLst>
  <pc:docChgLst>
    <pc:chgData name="SENTUC Julien" userId="S::julien.sentuc@epfedu.fr::d75fbe87-815e-44b9-bd4e-a27963a42678" providerId="AD" clId="Web-{AE9113CE-52C2-B4FB-6504-FC22BA16FE2D}"/>
    <pc:docChg chg="addSld delSld modSld">
      <pc:chgData name="SENTUC Julien" userId="S::julien.sentuc@epfedu.fr::d75fbe87-815e-44b9-bd4e-a27963a42678" providerId="AD" clId="Web-{AE9113CE-52C2-B4FB-6504-FC22BA16FE2D}" dt="2019-10-10T22:23:18.682" v="315" actId="20577"/>
      <pc:docMkLst>
        <pc:docMk/>
      </pc:docMkLst>
      <pc:sldChg chg="addSp delSp modSp mod setBg setClrOvrMap">
        <pc:chgData name="SENTUC Julien" userId="S::julien.sentuc@epfedu.fr::d75fbe87-815e-44b9-bd4e-a27963a42678" providerId="AD" clId="Web-{AE9113CE-52C2-B4FB-6504-FC22BA16FE2D}" dt="2019-10-10T21:41:25.120" v="27"/>
        <pc:sldMkLst>
          <pc:docMk/>
          <pc:sldMk cId="1220904026" sldId="261"/>
        </pc:sldMkLst>
        <pc:spChg chg="del mod ord">
          <ac:chgData name="SENTUC Julien" userId="S::julien.sentuc@epfedu.fr::d75fbe87-815e-44b9-bd4e-a27963a42678" providerId="AD" clId="Web-{AE9113CE-52C2-B4FB-6504-FC22BA16FE2D}" dt="2019-10-10T21:41:25.120" v="27"/>
          <ac:spMkLst>
            <pc:docMk/>
            <pc:sldMk cId="1220904026" sldId="261"/>
            <ac:spMk id="2" creationId="{D132BC4B-E323-442D-B1E4-A04CEBE592F2}"/>
          </ac:spMkLst>
        </pc:spChg>
        <pc:spChg chg="add del mod">
          <ac:chgData name="SENTUC Julien" userId="S::julien.sentuc@epfedu.fr::d75fbe87-815e-44b9-bd4e-a27963a42678" providerId="AD" clId="Web-{AE9113CE-52C2-B4FB-6504-FC22BA16FE2D}" dt="2019-10-10T21:41:17.308" v="24"/>
          <ac:spMkLst>
            <pc:docMk/>
            <pc:sldMk cId="1220904026" sldId="261"/>
            <ac:spMk id="8" creationId="{1D66002B-D6EC-4863-AA7F-BCE9E06135D2}"/>
          </ac:spMkLst>
        </pc:spChg>
        <pc:spChg chg="add del">
          <ac:chgData name="SENTUC Julien" userId="S::julien.sentuc@epfedu.fr::d75fbe87-815e-44b9-bd4e-a27963a42678" providerId="AD" clId="Web-{AE9113CE-52C2-B4FB-6504-FC22BA16FE2D}" dt="2019-10-10T21:40:53.480" v="7"/>
          <ac:spMkLst>
            <pc:docMk/>
            <pc:sldMk cId="1220904026" sldId="261"/>
            <ac:spMk id="13" creationId="{7EB6695E-BED5-4DA3-8C9B-AD301AEF4776}"/>
          </ac:spMkLst>
        </pc:spChg>
        <pc:spChg chg="add del">
          <ac:chgData name="SENTUC Julien" userId="S::julien.sentuc@epfedu.fr::d75fbe87-815e-44b9-bd4e-a27963a42678" providerId="AD" clId="Web-{AE9113CE-52C2-B4FB-6504-FC22BA16FE2D}" dt="2019-10-10T21:40:56.933" v="11"/>
          <ac:spMkLst>
            <pc:docMk/>
            <pc:sldMk cId="1220904026" sldId="261"/>
            <ac:spMk id="15" creationId="{DEE5C6BA-FE2A-4C38-8D88-E70C06E54F82}"/>
          </ac:spMkLst>
        </pc:spChg>
        <pc:spChg chg="add del">
          <ac:chgData name="SENTUC Julien" userId="S::julien.sentuc@epfedu.fr::d75fbe87-815e-44b9-bd4e-a27963a42678" providerId="AD" clId="Web-{AE9113CE-52C2-B4FB-6504-FC22BA16FE2D}" dt="2019-10-10T21:40:43.042" v="5"/>
          <ac:spMkLst>
            <pc:docMk/>
            <pc:sldMk cId="1220904026" sldId="261"/>
            <ac:spMk id="16" creationId="{37FEB674-D811-4FFE-A878-29D0C0ED18D4}"/>
          </ac:spMkLst>
        </pc:spChg>
        <pc:spChg chg="add del">
          <ac:chgData name="SENTUC Julien" userId="S::julien.sentuc@epfedu.fr::d75fbe87-815e-44b9-bd4e-a27963a42678" providerId="AD" clId="Web-{AE9113CE-52C2-B4FB-6504-FC22BA16FE2D}" dt="2019-10-10T21:41:00.573" v="13"/>
          <ac:spMkLst>
            <pc:docMk/>
            <pc:sldMk cId="1220904026" sldId="261"/>
            <ac:spMk id="17" creationId="{2C6A2225-94AF-4BC4-98F4-77746E7B10A9}"/>
          </ac:spMkLst>
        </pc:spChg>
        <pc:spChg chg="add del">
          <ac:chgData name="SENTUC Julien" userId="S::julien.sentuc@epfedu.fr::d75fbe87-815e-44b9-bd4e-a27963a42678" providerId="AD" clId="Web-{AE9113CE-52C2-B4FB-6504-FC22BA16FE2D}" dt="2019-10-10T21:41:00.573" v="13"/>
          <ac:spMkLst>
            <pc:docMk/>
            <pc:sldMk cId="1220904026" sldId="261"/>
            <ac:spMk id="19" creationId="{648F5915-2CE1-4F74-88C5-D4366893D2DF}"/>
          </ac:spMkLst>
        </pc:spChg>
        <pc:spChg chg="add del">
          <ac:chgData name="SENTUC Julien" userId="S::julien.sentuc@epfedu.fr::d75fbe87-815e-44b9-bd4e-a27963a42678" providerId="AD" clId="Web-{AE9113CE-52C2-B4FB-6504-FC22BA16FE2D}" dt="2019-10-10T21:40:56.933" v="11"/>
          <ac:spMkLst>
            <pc:docMk/>
            <pc:sldMk cId="1220904026" sldId="261"/>
            <ac:spMk id="20" creationId="{DE9FA85F-F0FB-4952-A05F-04CC67B18EE5}"/>
          </ac:spMkLst>
        </pc:spChg>
        <pc:spChg chg="add del">
          <ac:chgData name="SENTUC Julien" userId="S::julien.sentuc@epfedu.fr::d75fbe87-815e-44b9-bd4e-a27963a42678" providerId="AD" clId="Web-{AE9113CE-52C2-B4FB-6504-FC22BA16FE2D}" dt="2019-10-10T21:41:02.042" v="15"/>
          <ac:spMkLst>
            <pc:docMk/>
            <pc:sldMk cId="1220904026" sldId="261"/>
            <ac:spMk id="21" creationId="{99899462-FC16-43B0-966B-FCA263450716}"/>
          </ac:spMkLst>
        </pc:spChg>
        <pc:spChg chg="add del">
          <ac:chgData name="SENTUC Julien" userId="S::julien.sentuc@epfedu.fr::d75fbe87-815e-44b9-bd4e-a27963a42678" providerId="AD" clId="Web-{AE9113CE-52C2-B4FB-6504-FC22BA16FE2D}" dt="2019-10-10T21:40:56.933" v="11"/>
          <ac:spMkLst>
            <pc:docMk/>
            <pc:sldMk cId="1220904026" sldId="261"/>
            <ac:spMk id="22" creationId="{FEBD362A-CC27-47D9-8FC3-A5E91BA0760C}"/>
          </ac:spMkLst>
        </pc:spChg>
        <pc:spChg chg="add del">
          <ac:chgData name="SENTUC Julien" userId="S::julien.sentuc@epfedu.fr::d75fbe87-815e-44b9-bd4e-a27963a42678" providerId="AD" clId="Web-{AE9113CE-52C2-B4FB-6504-FC22BA16FE2D}" dt="2019-10-10T21:41:03.589" v="17"/>
          <ac:spMkLst>
            <pc:docMk/>
            <pc:sldMk cId="1220904026" sldId="261"/>
            <ac:spMk id="24" creationId="{E02F3C71-C981-4614-98EA-D6C494F8091E}"/>
          </ac:spMkLst>
        </pc:spChg>
        <pc:spChg chg="add">
          <ac:chgData name="SENTUC Julien" userId="S::julien.sentuc@epfedu.fr::d75fbe87-815e-44b9-bd4e-a27963a42678" providerId="AD" clId="Web-{AE9113CE-52C2-B4FB-6504-FC22BA16FE2D}" dt="2019-10-10T21:41:07.714" v="20"/>
          <ac:spMkLst>
            <pc:docMk/>
            <pc:sldMk cId="1220904026" sldId="261"/>
            <ac:spMk id="26" creationId="{E02F3C71-C981-4614-98EA-D6C494F8091E}"/>
          </ac:spMkLst>
        </pc:spChg>
        <pc:spChg chg="add del mod">
          <ac:chgData name="SENTUC Julien" userId="S::julien.sentuc@epfedu.fr::d75fbe87-815e-44b9-bd4e-a27963a42678" providerId="AD" clId="Web-{AE9113CE-52C2-B4FB-6504-FC22BA16FE2D}" dt="2019-10-10T21:41:23.121" v="26"/>
          <ac:spMkLst>
            <pc:docMk/>
            <pc:sldMk cId="1220904026" sldId="261"/>
            <ac:spMk id="37" creationId="{85E63BFF-6219-46EC-8BB5-C5BF3D87748A}"/>
          </ac:spMkLst>
        </pc:spChg>
        <pc:graphicFrameChg chg="add del mod ord modGraphic">
          <ac:chgData name="SENTUC Julien" userId="S::julien.sentuc@epfedu.fr::d75fbe87-815e-44b9-bd4e-a27963a42678" providerId="AD" clId="Web-{AE9113CE-52C2-B4FB-6504-FC22BA16FE2D}" dt="2019-10-10T21:41:21.511" v="25"/>
          <ac:graphicFrameMkLst>
            <pc:docMk/>
            <pc:sldMk cId="1220904026" sldId="261"/>
            <ac:graphicFrameMk id="6" creationId="{4E7347AE-4BCB-40C7-B7FF-1EDE0615C0E5}"/>
          </ac:graphicFrameMkLst>
        </pc:graphicFrameChg>
        <pc:picChg chg="add mod ord">
          <ac:chgData name="SENTUC Julien" userId="S::julien.sentuc@epfedu.fr::d75fbe87-815e-44b9-bd4e-a27963a42678" providerId="AD" clId="Web-{AE9113CE-52C2-B4FB-6504-FC22BA16FE2D}" dt="2019-10-10T21:41:07.714" v="20"/>
          <ac:picMkLst>
            <pc:docMk/>
            <pc:sldMk cId="1220904026" sldId="261"/>
            <ac:picMk id="3" creationId="{D04EDD77-F425-45AA-A518-EF5ABF94D1A3}"/>
          </ac:picMkLst>
        </pc:picChg>
        <pc:picChg chg="mod ord">
          <ac:chgData name="SENTUC Julien" userId="S::julien.sentuc@epfedu.fr::d75fbe87-815e-44b9-bd4e-a27963a42678" providerId="AD" clId="Web-{AE9113CE-52C2-B4FB-6504-FC22BA16FE2D}" dt="2019-10-10T21:41:07.714" v="20"/>
          <ac:picMkLst>
            <pc:docMk/>
            <pc:sldMk cId="1220904026" sldId="261"/>
            <ac:picMk id="4" creationId="{76258D6E-FF4F-443A-AF5D-7D5986ABD1E8}"/>
          </ac:picMkLst>
        </pc:picChg>
        <pc:picChg chg="add del">
          <ac:chgData name="SENTUC Julien" userId="S::julien.sentuc@epfedu.fr::d75fbe87-815e-44b9-bd4e-a27963a42678" providerId="AD" clId="Web-{AE9113CE-52C2-B4FB-6504-FC22BA16FE2D}" dt="2019-10-10T21:41:07.714" v="20"/>
          <ac:picMkLst>
            <pc:docMk/>
            <pc:sldMk cId="1220904026" sldId="261"/>
            <ac:picMk id="11" creationId="{22901FED-4FC9-4ED5-8123-C98BCD1616BA}"/>
          </ac:picMkLst>
        </pc:picChg>
        <pc:picChg chg="add del">
          <ac:chgData name="SENTUC Julien" userId="S::julien.sentuc@epfedu.fr::d75fbe87-815e-44b9-bd4e-a27963a42678" providerId="AD" clId="Web-{AE9113CE-52C2-B4FB-6504-FC22BA16FE2D}" dt="2019-10-10T21:40:54.589" v="9"/>
          <ac:picMkLst>
            <pc:docMk/>
            <pc:sldMk cId="1220904026" sldId="261"/>
            <ac:picMk id="14" creationId="{22901FED-4FC9-4ED5-8123-C98BCD1616BA}"/>
          </ac:picMkLst>
        </pc:picChg>
        <pc:picChg chg="add del">
          <ac:chgData name="SENTUC Julien" userId="S::julien.sentuc@epfedu.fr::d75fbe87-815e-44b9-bd4e-a27963a42678" providerId="AD" clId="Web-{AE9113CE-52C2-B4FB-6504-FC22BA16FE2D}" dt="2019-10-10T21:40:56.933" v="11"/>
          <ac:picMkLst>
            <pc:docMk/>
            <pc:sldMk cId="1220904026" sldId="261"/>
            <ac:picMk id="18" creationId="{53E66F28-0926-4CFB-BDAB-646CAB184CB0}"/>
          </ac:picMkLst>
        </pc:picChg>
        <pc:picChg chg="add del">
          <ac:chgData name="SENTUC Julien" userId="S::julien.sentuc@epfedu.fr::d75fbe87-815e-44b9-bd4e-a27963a42678" providerId="AD" clId="Web-{AE9113CE-52C2-B4FB-6504-FC22BA16FE2D}" dt="2019-10-10T21:41:07.699" v="19"/>
          <ac:picMkLst>
            <pc:docMk/>
            <pc:sldMk cId="1220904026" sldId="261"/>
            <ac:picMk id="25" creationId="{22901FED-4FC9-4ED5-8123-C98BCD1616BA}"/>
          </ac:picMkLst>
        </pc:picChg>
        <pc:cxnChg chg="add del">
          <ac:chgData name="SENTUC Julien" userId="S::julien.sentuc@epfedu.fr::d75fbe87-815e-44b9-bd4e-a27963a42678" providerId="AD" clId="Web-{AE9113CE-52C2-B4FB-6504-FC22BA16FE2D}" dt="2019-10-10T21:41:02.042" v="15"/>
          <ac:cxnSpMkLst>
            <pc:docMk/>
            <pc:sldMk cId="1220904026" sldId="261"/>
            <ac:cxnSpMk id="23" creationId="{AAFEA932-2DF1-410C-A00A-7A1E7DBF7511}"/>
          </ac:cxnSpMkLst>
        </pc:cxnChg>
      </pc:sldChg>
      <pc:sldChg chg="modNotes">
        <pc:chgData name="SENTUC Julien" userId="S::julien.sentuc@epfedu.fr::d75fbe87-815e-44b9-bd4e-a27963a42678" providerId="AD" clId="Web-{AE9113CE-52C2-B4FB-6504-FC22BA16FE2D}" dt="2019-10-10T22:00:25.004" v="29"/>
        <pc:sldMkLst>
          <pc:docMk/>
          <pc:sldMk cId="865936632" sldId="262"/>
        </pc:sldMkLst>
      </pc:sldChg>
      <pc:sldChg chg="delSp del">
        <pc:chgData name="SENTUC Julien" userId="S::julien.sentuc@epfedu.fr::d75fbe87-815e-44b9-bd4e-a27963a42678" providerId="AD" clId="Web-{AE9113CE-52C2-B4FB-6504-FC22BA16FE2D}" dt="2019-10-10T21:35:24.320" v="1"/>
        <pc:sldMkLst>
          <pc:docMk/>
          <pc:sldMk cId="1462580147" sldId="264"/>
        </pc:sldMkLst>
        <pc:picChg chg="del">
          <ac:chgData name="SENTUC Julien" userId="S::julien.sentuc@epfedu.fr::d75fbe87-815e-44b9-bd4e-a27963a42678" providerId="AD" clId="Web-{AE9113CE-52C2-B4FB-6504-FC22BA16FE2D}" dt="2019-10-10T21:35:19.679" v="0"/>
          <ac:picMkLst>
            <pc:docMk/>
            <pc:sldMk cId="1462580147" sldId="264"/>
            <ac:picMk id="6" creationId="{F002BB7A-9B0E-4B5F-A545-EC1A1FABF05D}"/>
          </ac:picMkLst>
        </pc:picChg>
      </pc:sldChg>
      <pc:sldChg chg="addSp delSp modSp modNotes">
        <pc:chgData name="SENTUC Julien" userId="S::julien.sentuc@epfedu.fr::d75fbe87-815e-44b9-bd4e-a27963a42678" providerId="AD" clId="Web-{AE9113CE-52C2-B4FB-6504-FC22BA16FE2D}" dt="2019-10-10T22:23:18.682" v="314" actId="20577"/>
        <pc:sldMkLst>
          <pc:docMk/>
          <pc:sldMk cId="3918822656" sldId="266"/>
        </pc:sldMkLst>
        <pc:spChg chg="add del mod">
          <ac:chgData name="SENTUC Julien" userId="S::julien.sentuc@epfedu.fr::d75fbe87-815e-44b9-bd4e-a27963a42678" providerId="AD" clId="Web-{AE9113CE-52C2-B4FB-6504-FC22BA16FE2D}" dt="2019-10-10T22:23:18.682" v="314" actId="20577"/>
          <ac:spMkLst>
            <pc:docMk/>
            <pc:sldMk cId="3918822656" sldId="266"/>
            <ac:spMk id="3" creationId="{7020E331-195B-4CDF-9899-66CCB02F64F2}"/>
          </ac:spMkLst>
        </pc:spChg>
        <pc:picChg chg="add del mod ord">
          <ac:chgData name="SENTUC Julien" userId="S::julien.sentuc@epfedu.fr::d75fbe87-815e-44b9-bd4e-a27963a42678" providerId="AD" clId="Web-{AE9113CE-52C2-B4FB-6504-FC22BA16FE2D}" dt="2019-10-10T22:10:56.575" v="70"/>
          <ac:picMkLst>
            <pc:docMk/>
            <pc:sldMk cId="3918822656" sldId="266"/>
            <ac:picMk id="4" creationId="{1DAA4602-18BF-4539-8BC9-E9310D2CA363}"/>
          </ac:picMkLst>
        </pc:picChg>
      </pc:sldChg>
      <pc:sldChg chg="new">
        <pc:chgData name="SENTUC Julien" userId="S::julien.sentuc@epfedu.fr::d75fbe87-815e-44b9-bd4e-a27963a42678" providerId="AD" clId="Web-{AE9113CE-52C2-B4FB-6504-FC22BA16FE2D}" dt="2019-10-10T22:01:24.895" v="30"/>
        <pc:sldMkLst>
          <pc:docMk/>
          <pc:sldMk cId="3097141147" sldId="270"/>
        </pc:sldMkLst>
      </pc:sldChg>
      <pc:sldChg chg="delSp modSp new">
        <pc:chgData name="SENTUC Julien" userId="S::julien.sentuc@epfedu.fr::d75fbe87-815e-44b9-bd4e-a27963a42678" providerId="AD" clId="Web-{AE9113CE-52C2-B4FB-6504-FC22BA16FE2D}" dt="2019-10-10T22:02:07.177" v="67" actId="20577"/>
        <pc:sldMkLst>
          <pc:docMk/>
          <pc:sldMk cId="2852758920" sldId="271"/>
        </pc:sldMkLst>
        <pc:spChg chg="mod">
          <ac:chgData name="SENTUC Julien" userId="S::julien.sentuc@epfedu.fr::d75fbe87-815e-44b9-bd4e-a27963a42678" providerId="AD" clId="Web-{AE9113CE-52C2-B4FB-6504-FC22BA16FE2D}" dt="2019-10-10T22:02:07.177" v="67" actId="20577"/>
          <ac:spMkLst>
            <pc:docMk/>
            <pc:sldMk cId="2852758920" sldId="271"/>
            <ac:spMk id="2" creationId="{92E66FDA-7F7D-4F8B-8998-7288231D6545}"/>
          </ac:spMkLst>
        </pc:spChg>
        <pc:spChg chg="del">
          <ac:chgData name="SENTUC Julien" userId="S::julien.sentuc@epfedu.fr::d75fbe87-815e-44b9-bd4e-a27963a42678" providerId="AD" clId="Web-{AE9113CE-52C2-B4FB-6504-FC22BA16FE2D}" dt="2019-10-10T22:01:32.302" v="32"/>
          <ac:spMkLst>
            <pc:docMk/>
            <pc:sldMk cId="2852758920" sldId="271"/>
            <ac:spMk id="3" creationId="{DD7FBEDD-65AC-4072-ABB2-D5475FA44B41}"/>
          </ac:spMkLst>
        </pc:spChg>
      </pc:sldChg>
    </pc:docChg>
  </pc:docChgLst>
  <pc:docChgLst>
    <pc:chgData name="SENTUC Julien" userId="S::julien.sentuc@epfedu.fr::d75fbe87-815e-44b9-bd4e-a27963a42678" providerId="AD" clId="Web-{0F58982B-AD16-4498-8097-7CD1BD803201}"/>
    <pc:docChg chg="modSld">
      <pc:chgData name="SENTUC Julien" userId="S::julien.sentuc@epfedu.fr::d75fbe87-815e-44b9-bd4e-a27963a42678" providerId="AD" clId="Web-{0F58982B-AD16-4498-8097-7CD1BD803201}" dt="2019-10-11T07:04:07.101" v="6" actId="14100"/>
      <pc:docMkLst>
        <pc:docMk/>
      </pc:docMkLst>
      <pc:sldChg chg="modSp">
        <pc:chgData name="SENTUC Julien" userId="S::julien.sentuc@epfedu.fr::d75fbe87-815e-44b9-bd4e-a27963a42678" providerId="AD" clId="Web-{0F58982B-AD16-4498-8097-7CD1BD803201}" dt="2019-10-11T07:03:15.086" v="4" actId="14100"/>
        <pc:sldMkLst>
          <pc:docMk/>
          <pc:sldMk cId="3402083226" sldId="259"/>
        </pc:sldMkLst>
        <pc:spChg chg="mod">
          <ac:chgData name="SENTUC Julien" userId="S::julien.sentuc@epfedu.fr::d75fbe87-815e-44b9-bd4e-a27963a42678" providerId="AD" clId="Web-{0F58982B-AD16-4498-8097-7CD1BD803201}" dt="2019-10-11T07:03:15.086" v="4" actId="14100"/>
          <ac:spMkLst>
            <pc:docMk/>
            <pc:sldMk cId="3402083226" sldId="259"/>
            <ac:spMk id="2" creationId="{376AD391-47BB-4EDB-B573-400503FC42EA}"/>
          </ac:spMkLst>
        </pc:spChg>
      </pc:sldChg>
      <pc:sldChg chg="modSp">
        <pc:chgData name="SENTUC Julien" userId="S::julien.sentuc@epfedu.fr::d75fbe87-815e-44b9-bd4e-a27963a42678" providerId="AD" clId="Web-{0F58982B-AD16-4498-8097-7CD1BD803201}" dt="2019-10-11T07:04:07.101" v="6" actId="14100"/>
        <pc:sldMkLst>
          <pc:docMk/>
          <pc:sldMk cId="1413262460" sldId="263"/>
        </pc:sldMkLst>
        <pc:picChg chg="mod">
          <ac:chgData name="SENTUC Julien" userId="S::julien.sentuc@epfedu.fr::d75fbe87-815e-44b9-bd4e-a27963a42678" providerId="AD" clId="Web-{0F58982B-AD16-4498-8097-7CD1BD803201}" dt="2019-10-11T07:04:07.101" v="6" actId="14100"/>
          <ac:picMkLst>
            <pc:docMk/>
            <pc:sldMk cId="1413262460" sldId="263"/>
            <ac:picMk id="61" creationId="{0E4F0464-9730-4787-B0BF-401C67EDFB5F}"/>
          </ac:picMkLst>
        </pc:picChg>
      </pc:sldChg>
    </pc:docChg>
  </pc:docChgLst>
  <pc:docChgLst>
    <pc:chgData name="VIDEAU Mathurin" userId="S::mathurin.videau@epfedu.fr::3feef9f5-0d42-495b-baa0-a38ec02beb70" providerId="AD" clId="Web-{74AFF7B5-A5E6-4B3A-80C0-2AD72CBD9DD3}"/>
    <pc:docChg chg="modSld">
      <pc:chgData name="VIDEAU Mathurin" userId="S::mathurin.videau@epfedu.fr::3feef9f5-0d42-495b-baa0-a38ec02beb70" providerId="AD" clId="Web-{74AFF7B5-A5E6-4B3A-80C0-2AD72CBD9DD3}" dt="2019-10-24T21:14:50.514" v="529"/>
      <pc:docMkLst>
        <pc:docMk/>
      </pc:docMkLst>
      <pc:sldChg chg="modSp">
        <pc:chgData name="VIDEAU Mathurin" userId="S::mathurin.videau@epfedu.fr::3feef9f5-0d42-495b-baa0-a38ec02beb70" providerId="AD" clId="Web-{74AFF7B5-A5E6-4B3A-80C0-2AD72CBD9DD3}" dt="2019-10-24T20:52:36.232" v="14" actId="20577"/>
        <pc:sldMkLst>
          <pc:docMk/>
          <pc:sldMk cId="3548719229" sldId="272"/>
        </pc:sldMkLst>
        <pc:graphicFrameChg chg="modGraphic">
          <ac:chgData name="VIDEAU Mathurin" userId="S::mathurin.videau@epfedu.fr::3feef9f5-0d42-495b-baa0-a38ec02beb70" providerId="AD" clId="Web-{74AFF7B5-A5E6-4B3A-80C0-2AD72CBD9DD3}" dt="2019-10-24T20:52:36.232" v="14" actId="20577"/>
          <ac:graphicFrameMkLst>
            <pc:docMk/>
            <pc:sldMk cId="3548719229" sldId="272"/>
            <ac:graphicFrameMk id="7" creationId="{F4FFB6DE-1981-493B-83BA-E52E0CA9E391}"/>
          </ac:graphicFrameMkLst>
        </pc:graphicFrameChg>
      </pc:sldChg>
      <pc:sldChg chg="addSp delSp modSp mod setBg">
        <pc:chgData name="VIDEAU Mathurin" userId="S::mathurin.videau@epfedu.fr::3feef9f5-0d42-495b-baa0-a38ec02beb70" providerId="AD" clId="Web-{74AFF7B5-A5E6-4B3A-80C0-2AD72CBD9DD3}" dt="2019-10-24T21:01:39.034" v="49"/>
        <pc:sldMkLst>
          <pc:docMk/>
          <pc:sldMk cId="670342298" sldId="274"/>
        </pc:sldMkLst>
        <pc:spChg chg="add del">
          <ac:chgData name="VIDEAU Mathurin" userId="S::mathurin.videau@epfedu.fr::3feef9f5-0d42-495b-baa0-a38ec02beb70" providerId="AD" clId="Web-{74AFF7B5-A5E6-4B3A-80C0-2AD72CBD9DD3}" dt="2019-10-24T21:01:39.034" v="49"/>
          <ac:spMkLst>
            <pc:docMk/>
            <pc:sldMk cId="670342298" sldId="274"/>
            <ac:spMk id="23" creationId="{01D0AF59-99C3-4251-AB9A-C966C6AD4400}"/>
          </ac:spMkLst>
        </pc:spChg>
        <pc:spChg chg="add del">
          <ac:chgData name="VIDEAU Mathurin" userId="S::mathurin.videau@epfedu.fr::3feef9f5-0d42-495b-baa0-a38ec02beb70" providerId="AD" clId="Web-{74AFF7B5-A5E6-4B3A-80C0-2AD72CBD9DD3}" dt="2019-10-24T21:01:39.034" v="49"/>
          <ac:spMkLst>
            <pc:docMk/>
            <pc:sldMk cId="670342298" sldId="274"/>
            <ac:spMk id="25" creationId="{1855405F-37A2-4869-9154-F8BE3BECE6C3}"/>
          </ac:spMkLst>
        </pc:spChg>
        <pc:spChg chg="add del">
          <ac:chgData name="VIDEAU Mathurin" userId="S::mathurin.videau@epfedu.fr::3feef9f5-0d42-495b-baa0-a38ec02beb70" providerId="AD" clId="Web-{74AFF7B5-A5E6-4B3A-80C0-2AD72CBD9DD3}" dt="2019-10-24T21:01:39.034" v="49"/>
          <ac:spMkLst>
            <pc:docMk/>
            <pc:sldMk cId="670342298" sldId="274"/>
            <ac:spMk id="27" creationId="{53BB5D57-6178-4F62-B472-0312F6D95A85}"/>
          </ac:spMkLst>
        </pc:spChg>
        <pc:spChg chg="add del">
          <ac:chgData name="VIDEAU Mathurin" userId="S::mathurin.videau@epfedu.fr::3feef9f5-0d42-495b-baa0-a38ec02beb70" providerId="AD" clId="Web-{74AFF7B5-A5E6-4B3A-80C0-2AD72CBD9DD3}" dt="2019-10-24T21:01:39.034" v="49"/>
          <ac:spMkLst>
            <pc:docMk/>
            <pc:sldMk cId="670342298" sldId="274"/>
            <ac:spMk id="28" creationId="{4C61BD32-7542-4D52-BA5A-3ADE869BF8AC}"/>
          </ac:spMkLst>
        </pc:spChg>
        <pc:spChg chg="add del">
          <ac:chgData name="VIDEAU Mathurin" userId="S::mathurin.videau@epfedu.fr::3feef9f5-0d42-495b-baa0-a38ec02beb70" providerId="AD" clId="Web-{74AFF7B5-A5E6-4B3A-80C0-2AD72CBD9DD3}" dt="2019-10-24T20:55:13.923" v="24"/>
          <ac:spMkLst>
            <pc:docMk/>
            <pc:sldMk cId="670342298" sldId="274"/>
            <ac:spMk id="30" creationId="{A2509F26-B5DC-4BA7-B476-4CB044237A2E}"/>
          </ac:spMkLst>
        </pc:spChg>
        <pc:spChg chg="add del">
          <ac:chgData name="VIDEAU Mathurin" userId="S::mathurin.videau@epfedu.fr::3feef9f5-0d42-495b-baa0-a38ec02beb70" providerId="AD" clId="Web-{74AFF7B5-A5E6-4B3A-80C0-2AD72CBD9DD3}" dt="2019-10-24T20:55:13.923" v="24"/>
          <ac:spMkLst>
            <pc:docMk/>
            <pc:sldMk cId="670342298" sldId="274"/>
            <ac:spMk id="32" creationId="{DB103EB1-B135-4526-B883-33228FC27FF1}"/>
          </ac:spMkLst>
        </pc:spChg>
        <pc:picChg chg="mod">
          <ac:chgData name="VIDEAU Mathurin" userId="S::mathurin.videau@epfedu.fr::3feef9f5-0d42-495b-baa0-a38ec02beb70" providerId="AD" clId="Web-{74AFF7B5-A5E6-4B3A-80C0-2AD72CBD9DD3}" dt="2019-10-24T21:01:39.034" v="49"/>
          <ac:picMkLst>
            <pc:docMk/>
            <pc:sldMk cId="670342298" sldId="274"/>
            <ac:picMk id="12" creationId="{5A14BD3A-4C14-4937-8F3D-1B91E9F29AF0}"/>
          </ac:picMkLst>
        </pc:picChg>
      </pc:sldChg>
      <pc:sldChg chg="addSp delSp modSp mod setBg setClrOvrMap">
        <pc:chgData name="VIDEAU Mathurin" userId="S::mathurin.videau@epfedu.fr::3feef9f5-0d42-495b-baa0-a38ec02beb70" providerId="AD" clId="Web-{74AFF7B5-A5E6-4B3A-80C0-2AD72CBD9DD3}" dt="2019-10-24T21:14:50.514" v="529"/>
        <pc:sldMkLst>
          <pc:docMk/>
          <pc:sldMk cId="2011277587" sldId="278"/>
        </pc:sldMkLst>
        <pc:spChg chg="mod">
          <ac:chgData name="VIDEAU Mathurin" userId="S::mathurin.videau@epfedu.fr::3feef9f5-0d42-495b-baa0-a38ec02beb70" providerId="AD" clId="Web-{74AFF7B5-A5E6-4B3A-80C0-2AD72CBD9DD3}" dt="2019-10-24T21:14:50.514" v="529"/>
          <ac:spMkLst>
            <pc:docMk/>
            <pc:sldMk cId="2011277587" sldId="278"/>
            <ac:spMk id="2" creationId="{AE79DF4F-DD1C-4020-893C-09E6D01993BD}"/>
          </ac:spMkLst>
        </pc:spChg>
        <pc:spChg chg="mod">
          <ac:chgData name="VIDEAU Mathurin" userId="S::mathurin.videau@epfedu.fr::3feef9f5-0d42-495b-baa0-a38ec02beb70" providerId="AD" clId="Web-{74AFF7B5-A5E6-4B3A-80C0-2AD72CBD9DD3}" dt="2019-10-24T21:08:35.490" v="514" actId="20577"/>
          <ac:spMkLst>
            <pc:docMk/>
            <pc:sldMk cId="2011277587" sldId="278"/>
            <ac:spMk id="3" creationId="{41A9954E-48CF-488B-A0BB-8E2A95D3595B}"/>
          </ac:spMkLst>
        </pc:spChg>
        <pc:spChg chg="del">
          <ac:chgData name="VIDEAU Mathurin" userId="S::mathurin.videau@epfedu.fr::3feef9f5-0d42-495b-baa0-a38ec02beb70" providerId="AD" clId="Web-{74AFF7B5-A5E6-4B3A-80C0-2AD72CBD9DD3}" dt="2019-10-24T21:08:09.865" v="312"/>
          <ac:spMkLst>
            <pc:docMk/>
            <pc:sldMk cId="2011277587" sldId="278"/>
            <ac:spMk id="4" creationId="{E4F9F79B-A093-478E-96B5-EE02BC93A858}"/>
          </ac:spMkLst>
        </pc:spChg>
        <pc:spChg chg="del">
          <ac:chgData name="VIDEAU Mathurin" userId="S::mathurin.videau@epfedu.fr::3feef9f5-0d42-495b-baa0-a38ec02beb70" providerId="AD" clId="Web-{74AFF7B5-A5E6-4B3A-80C0-2AD72CBD9DD3}" dt="2019-10-24T21:08:09.865" v="312"/>
          <ac:spMkLst>
            <pc:docMk/>
            <pc:sldMk cId="2011277587" sldId="278"/>
            <ac:spMk id="5" creationId="{11394CD8-BD30-4B74-86F4-51FDF3383419}"/>
          </ac:spMkLst>
        </pc:spChg>
        <pc:spChg chg="add">
          <ac:chgData name="VIDEAU Mathurin" userId="S::mathurin.videau@epfedu.fr::3feef9f5-0d42-495b-baa0-a38ec02beb70" providerId="AD" clId="Web-{74AFF7B5-A5E6-4B3A-80C0-2AD72CBD9DD3}" dt="2019-10-24T21:07:57.834" v="311"/>
          <ac:spMkLst>
            <pc:docMk/>
            <pc:sldMk cId="2011277587" sldId="278"/>
            <ac:spMk id="8" creationId="{E4F9F79B-A093-478E-96B5-EE02BC93A858}"/>
          </ac:spMkLst>
        </pc:spChg>
        <pc:spChg chg="add">
          <ac:chgData name="VIDEAU Mathurin" userId="S::mathurin.videau@epfedu.fr::3feef9f5-0d42-495b-baa0-a38ec02beb70" providerId="AD" clId="Web-{74AFF7B5-A5E6-4B3A-80C0-2AD72CBD9DD3}" dt="2019-10-24T21:07:57.834" v="311"/>
          <ac:spMkLst>
            <pc:docMk/>
            <pc:sldMk cId="2011277587" sldId="278"/>
            <ac:spMk id="10" creationId="{11394CD8-BD30-4B74-86F4-51FDF3383419}"/>
          </ac:spMkLst>
        </pc:spChg>
        <pc:spChg chg="add del">
          <ac:chgData name="VIDEAU Mathurin" userId="S::mathurin.videau@epfedu.fr::3feef9f5-0d42-495b-baa0-a38ec02beb70" providerId="AD" clId="Web-{74AFF7B5-A5E6-4B3A-80C0-2AD72CBD9DD3}" dt="2019-10-24T21:13:08.295" v="516"/>
          <ac:spMkLst>
            <pc:docMk/>
            <pc:sldMk cId="2011277587" sldId="278"/>
            <ac:spMk id="11" creationId="{68575C10-8187-4AC4-AD72-C754EAFD2867}"/>
          </ac:spMkLst>
        </pc:spChg>
        <pc:spChg chg="add del">
          <ac:chgData name="VIDEAU Mathurin" userId="S::mathurin.videau@epfedu.fr::3feef9f5-0d42-495b-baa0-a38ec02beb70" providerId="AD" clId="Web-{74AFF7B5-A5E6-4B3A-80C0-2AD72CBD9DD3}" dt="2019-10-24T21:08:09.865" v="312"/>
          <ac:spMkLst>
            <pc:docMk/>
            <pc:sldMk cId="2011277587" sldId="278"/>
            <ac:spMk id="14" creationId="{F7194F93-1F71-4A70-9DF1-28F183771111}"/>
          </ac:spMkLst>
        </pc:spChg>
        <pc:spChg chg="add del">
          <ac:chgData name="VIDEAU Mathurin" userId="S::mathurin.videau@epfedu.fr::3feef9f5-0d42-495b-baa0-a38ec02beb70" providerId="AD" clId="Web-{74AFF7B5-A5E6-4B3A-80C0-2AD72CBD9DD3}" dt="2019-10-24T21:13:24.451" v="518"/>
          <ac:spMkLst>
            <pc:docMk/>
            <pc:sldMk cId="2011277587" sldId="278"/>
            <ac:spMk id="15" creationId="{42A5316D-ED2F-4F89-B4B4-8D9240B1A348}"/>
          </ac:spMkLst>
        </pc:spChg>
        <pc:spChg chg="add del">
          <ac:chgData name="VIDEAU Mathurin" userId="S::mathurin.videau@epfedu.fr::3feef9f5-0d42-495b-baa0-a38ec02beb70" providerId="AD" clId="Web-{74AFF7B5-A5E6-4B3A-80C0-2AD72CBD9DD3}" dt="2019-10-24T21:08:09.865" v="312"/>
          <ac:spMkLst>
            <pc:docMk/>
            <pc:sldMk cId="2011277587" sldId="278"/>
            <ac:spMk id="16" creationId="{9BBC0C84-DC2A-43AE-9576-0A44295E8B9C}"/>
          </ac:spMkLst>
        </pc:spChg>
        <pc:spChg chg="add del">
          <ac:chgData name="VIDEAU Mathurin" userId="S::mathurin.videau@epfedu.fr::3feef9f5-0d42-495b-baa0-a38ec02beb70" providerId="AD" clId="Web-{74AFF7B5-A5E6-4B3A-80C0-2AD72CBD9DD3}" dt="2019-10-24T21:13:26.139" v="520"/>
          <ac:spMkLst>
            <pc:docMk/>
            <pc:sldMk cId="2011277587" sldId="278"/>
            <ac:spMk id="17" creationId="{68575C10-8187-4AC4-AD72-C754EAFD2867}"/>
          </ac:spMkLst>
        </pc:spChg>
        <pc:spChg chg="add del">
          <ac:chgData name="VIDEAU Mathurin" userId="S::mathurin.videau@epfedu.fr::3feef9f5-0d42-495b-baa0-a38ec02beb70" providerId="AD" clId="Web-{74AFF7B5-A5E6-4B3A-80C0-2AD72CBD9DD3}" dt="2019-10-24T21:13:44.045" v="522"/>
          <ac:spMkLst>
            <pc:docMk/>
            <pc:sldMk cId="2011277587" sldId="278"/>
            <ac:spMk id="19" creationId="{68575C10-8187-4AC4-AD72-C754EAFD2867}"/>
          </ac:spMkLst>
        </pc:spChg>
        <pc:spChg chg="add del">
          <ac:chgData name="VIDEAU Mathurin" userId="S::mathurin.videau@epfedu.fr::3feef9f5-0d42-495b-baa0-a38ec02beb70" providerId="AD" clId="Web-{74AFF7B5-A5E6-4B3A-80C0-2AD72CBD9DD3}" dt="2019-10-24T21:14:40.764" v="528"/>
          <ac:spMkLst>
            <pc:docMk/>
            <pc:sldMk cId="2011277587" sldId="278"/>
            <ac:spMk id="21" creationId="{46C2E80F-49A6-4372-B103-219D417A55ED}"/>
          </ac:spMkLst>
        </pc:spChg>
        <pc:spChg chg="add">
          <ac:chgData name="VIDEAU Mathurin" userId="S::mathurin.videau@epfedu.fr::3feef9f5-0d42-495b-baa0-a38ec02beb70" providerId="AD" clId="Web-{74AFF7B5-A5E6-4B3A-80C0-2AD72CBD9DD3}" dt="2019-10-24T21:14:50.514" v="529"/>
          <ac:spMkLst>
            <pc:docMk/>
            <pc:sldMk cId="2011277587" sldId="278"/>
            <ac:spMk id="22" creationId="{42285737-90EE-47DC-AC80-8AE156B11969}"/>
          </ac:spMkLst>
        </pc:spChg>
        <pc:spChg chg="add del">
          <ac:chgData name="VIDEAU Mathurin" userId="S::mathurin.videau@epfedu.fr::3feef9f5-0d42-495b-baa0-a38ec02beb70" providerId="AD" clId="Web-{74AFF7B5-A5E6-4B3A-80C0-2AD72CBD9DD3}" dt="2019-10-24T21:14:40.717" v="527"/>
          <ac:spMkLst>
            <pc:docMk/>
            <pc:sldMk cId="2011277587" sldId="278"/>
            <ac:spMk id="23" creationId="{68575C10-8187-4AC4-AD72-C754EAFD2867}"/>
          </ac:spMkLst>
        </pc:spChg>
        <pc:grpChg chg="add">
          <ac:chgData name="VIDEAU Mathurin" userId="S::mathurin.videau@epfedu.fr::3feef9f5-0d42-495b-baa0-a38ec02beb70" providerId="AD" clId="Web-{74AFF7B5-A5E6-4B3A-80C0-2AD72CBD9DD3}" dt="2019-10-24T21:14:50.514" v="529"/>
          <ac:grpSpMkLst>
            <pc:docMk/>
            <pc:sldMk cId="2011277587" sldId="278"/>
            <ac:grpSpMk id="27" creationId="{B57BDC17-F1B3-455F-BBF1-680AA1F25C06}"/>
          </ac:grpSpMkLst>
        </pc:grpChg>
        <pc:graphicFrameChg chg="add del mod modGraphic">
          <ac:chgData name="VIDEAU Mathurin" userId="S::mathurin.videau@epfedu.fr::3feef9f5-0d42-495b-baa0-a38ec02beb70" providerId="AD" clId="Web-{74AFF7B5-A5E6-4B3A-80C0-2AD72CBD9DD3}" dt="2019-10-24T21:14:50.514" v="529"/>
          <ac:graphicFrameMkLst>
            <pc:docMk/>
            <pc:sldMk cId="2011277587" sldId="278"/>
            <ac:graphicFrameMk id="7" creationId="{FA69E40A-8A36-422E-B7DB-CFBB6A789C80}"/>
          </ac:graphicFrameMkLst>
        </pc:graphicFrameChg>
        <pc:cxnChg chg="add del">
          <ac:chgData name="VIDEAU Mathurin" userId="S::mathurin.videau@epfedu.fr::3feef9f5-0d42-495b-baa0-a38ec02beb70" providerId="AD" clId="Web-{74AFF7B5-A5E6-4B3A-80C0-2AD72CBD9DD3}" dt="2019-10-24T21:08:09.865" v="312"/>
          <ac:cxnSpMkLst>
            <pc:docMk/>
            <pc:sldMk cId="2011277587" sldId="278"/>
            <ac:cxnSpMk id="12" creationId="{D4C22394-EBC2-4FAF-A555-6C02D589EED7}"/>
          </ac:cxnSpMkLst>
        </pc:cxnChg>
        <pc:cxnChg chg="add del">
          <ac:chgData name="VIDEAU Mathurin" userId="S::mathurin.videau@epfedu.fr::3feef9f5-0d42-495b-baa0-a38ec02beb70" providerId="AD" clId="Web-{74AFF7B5-A5E6-4B3A-80C0-2AD72CBD9DD3}" dt="2019-10-24T21:13:08.295" v="516"/>
          <ac:cxnSpMkLst>
            <pc:docMk/>
            <pc:sldMk cId="2011277587" sldId="278"/>
            <ac:cxnSpMk id="13" creationId="{74E776C9-ED67-41B7-B3A3-4DF76EF3ACEE}"/>
          </ac:cxnSpMkLst>
        </pc:cxnChg>
        <pc:cxnChg chg="add del">
          <ac:chgData name="VIDEAU Mathurin" userId="S::mathurin.videau@epfedu.fr::3feef9f5-0d42-495b-baa0-a38ec02beb70" providerId="AD" clId="Web-{74AFF7B5-A5E6-4B3A-80C0-2AD72CBD9DD3}" dt="2019-10-24T21:13:26.139" v="520"/>
          <ac:cxnSpMkLst>
            <pc:docMk/>
            <pc:sldMk cId="2011277587" sldId="278"/>
            <ac:cxnSpMk id="18" creationId="{74E776C9-ED67-41B7-B3A3-4DF76EF3ACEE}"/>
          </ac:cxnSpMkLst>
        </pc:cxnChg>
        <pc:cxnChg chg="add del">
          <ac:chgData name="VIDEAU Mathurin" userId="S::mathurin.videau@epfedu.fr::3feef9f5-0d42-495b-baa0-a38ec02beb70" providerId="AD" clId="Web-{74AFF7B5-A5E6-4B3A-80C0-2AD72CBD9DD3}" dt="2019-10-24T21:13:44.045" v="522"/>
          <ac:cxnSpMkLst>
            <pc:docMk/>
            <pc:sldMk cId="2011277587" sldId="278"/>
            <ac:cxnSpMk id="20" creationId="{74E776C9-ED67-41B7-B3A3-4DF76EF3ACEE}"/>
          </ac:cxnSpMkLst>
        </pc:cxnChg>
        <pc:cxnChg chg="add del">
          <ac:chgData name="VIDEAU Mathurin" userId="S::mathurin.videau@epfedu.fr::3feef9f5-0d42-495b-baa0-a38ec02beb70" providerId="AD" clId="Web-{74AFF7B5-A5E6-4B3A-80C0-2AD72CBD9DD3}" dt="2019-10-24T21:14:40.717" v="527"/>
          <ac:cxnSpMkLst>
            <pc:docMk/>
            <pc:sldMk cId="2011277587" sldId="278"/>
            <ac:cxnSpMk id="25" creationId="{74E776C9-ED67-41B7-B3A3-4DF76EF3ACEE}"/>
          </ac:cxnSpMkLst>
        </pc:cxnChg>
      </pc:sldChg>
      <pc:sldChg chg="modSp">
        <pc:chgData name="VIDEAU Mathurin" userId="S::mathurin.videau@epfedu.fr::3feef9f5-0d42-495b-baa0-a38ec02beb70" providerId="AD" clId="Web-{74AFF7B5-A5E6-4B3A-80C0-2AD72CBD9DD3}" dt="2019-10-24T20:53:32.876" v="16"/>
        <pc:sldMkLst>
          <pc:docMk/>
          <pc:sldMk cId="3996553075" sldId="279"/>
        </pc:sldMkLst>
        <pc:graphicFrameChg chg="mod modGraphic">
          <ac:chgData name="VIDEAU Mathurin" userId="S::mathurin.videau@epfedu.fr::3feef9f5-0d42-495b-baa0-a38ec02beb70" providerId="AD" clId="Web-{74AFF7B5-A5E6-4B3A-80C0-2AD72CBD9DD3}" dt="2019-10-24T20:53:32.876" v="16"/>
          <ac:graphicFrameMkLst>
            <pc:docMk/>
            <pc:sldMk cId="3996553075" sldId="279"/>
            <ac:graphicFrameMk id="4" creationId="{1F85CA1C-37E5-43F2-81F0-96D493D9DAF8}"/>
          </ac:graphicFrameMkLst>
        </pc:graphicFrameChg>
      </pc:sldChg>
    </pc:docChg>
  </pc:docChgLst>
  <pc:docChgLst>
    <pc:chgData name="BECHARA Pierre" userId="S::pierre.bechara@epfedu.fr::94194812-d7d2-408a-bb5e-9083782597a2" providerId="AD" clId="Web-{379865D2-6F6B-82E8-74D1-C96F399D37B8}"/>
    <pc:docChg chg="modSld">
      <pc:chgData name="BECHARA Pierre" userId="S::pierre.bechara@epfedu.fr::94194812-d7d2-408a-bb5e-9083782597a2" providerId="AD" clId="Web-{379865D2-6F6B-82E8-74D1-C96F399D37B8}" dt="2019-10-24T15:25:00.882" v="1130"/>
      <pc:docMkLst>
        <pc:docMk/>
      </pc:docMkLst>
      <pc:sldChg chg="addSp delSp modSp mod setBg">
        <pc:chgData name="BECHARA Pierre" userId="S::pierre.bechara@epfedu.fr::94194812-d7d2-408a-bb5e-9083782597a2" providerId="AD" clId="Web-{379865D2-6F6B-82E8-74D1-C96F399D37B8}" dt="2019-10-24T15:25:00.882" v="1130"/>
        <pc:sldMkLst>
          <pc:docMk/>
          <pc:sldMk cId="3548719229" sldId="272"/>
        </pc:sldMkLst>
        <pc:spChg chg="mod">
          <ac:chgData name="BECHARA Pierre" userId="S::pierre.bechara@epfedu.fr::94194812-d7d2-408a-bb5e-9083782597a2" providerId="AD" clId="Web-{379865D2-6F6B-82E8-74D1-C96F399D37B8}" dt="2019-10-24T15:25:00.882" v="1130"/>
          <ac:spMkLst>
            <pc:docMk/>
            <pc:sldMk cId="3548719229" sldId="272"/>
            <ac:spMk id="2" creationId="{3D519E7F-C351-402B-A694-3AFE6CB90B01}"/>
          </ac:spMkLst>
        </pc:spChg>
        <pc:spChg chg="add del mod">
          <ac:chgData name="BECHARA Pierre" userId="S::pierre.bechara@epfedu.fr::94194812-d7d2-408a-bb5e-9083782597a2" providerId="AD" clId="Web-{379865D2-6F6B-82E8-74D1-C96F399D37B8}" dt="2019-10-24T15:25:00.882" v="1130"/>
          <ac:spMkLst>
            <pc:docMk/>
            <pc:sldMk cId="3548719229" sldId="272"/>
            <ac:spMk id="3" creationId="{B36C1B62-E913-4731-925A-BB3ADEB3D3C3}"/>
          </ac:spMkLst>
        </pc:spChg>
        <pc:spChg chg="add del mod">
          <ac:chgData name="BECHARA Pierre" userId="S::pierre.bechara@epfedu.fr::94194812-d7d2-408a-bb5e-9083782597a2" providerId="AD" clId="Web-{379865D2-6F6B-82E8-74D1-C96F399D37B8}" dt="2019-10-24T15:24:42.413" v="1127"/>
          <ac:spMkLst>
            <pc:docMk/>
            <pc:sldMk cId="3548719229" sldId="272"/>
            <ac:spMk id="4" creationId="{0D4E59D5-3E72-4EE2-89F7-33B24718B8D8}"/>
          </ac:spMkLst>
        </pc:spChg>
        <pc:spChg chg="add">
          <ac:chgData name="BECHARA Pierre" userId="S::pierre.bechara@epfedu.fr::94194812-d7d2-408a-bb5e-9083782597a2" providerId="AD" clId="Web-{379865D2-6F6B-82E8-74D1-C96F399D37B8}" dt="2019-10-24T15:25:00.882" v="1130"/>
          <ac:spMkLst>
            <pc:docMk/>
            <pc:sldMk cId="3548719229" sldId="272"/>
            <ac:spMk id="6" creationId="{46C2E80F-49A6-4372-B103-219D417A55ED}"/>
          </ac:spMkLst>
        </pc:spChg>
        <pc:spChg chg="add del">
          <ac:chgData name="BECHARA Pierre" userId="S::pierre.bechara@epfedu.fr::94194812-d7d2-408a-bb5e-9083782597a2" providerId="AD" clId="Web-{379865D2-6F6B-82E8-74D1-C96F399D37B8}" dt="2019-10-24T15:24:53.804" v="1129"/>
          <ac:spMkLst>
            <pc:docMk/>
            <pc:sldMk cId="3548719229" sldId="272"/>
            <ac:spMk id="10" creationId="{46C2E80F-49A6-4372-B103-219D417A55ED}"/>
          </ac:spMkLst>
        </pc:spChg>
        <pc:graphicFrameChg chg="add del">
          <ac:chgData name="BECHARA Pierre" userId="S::pierre.bechara@epfedu.fr::94194812-d7d2-408a-bb5e-9083782597a2" providerId="AD" clId="Web-{379865D2-6F6B-82E8-74D1-C96F399D37B8}" dt="2019-10-24T15:24:53.804" v="1129"/>
          <ac:graphicFrameMkLst>
            <pc:docMk/>
            <pc:sldMk cId="3548719229" sldId="272"/>
            <ac:graphicFrameMk id="5" creationId="{55F98049-B87D-4DF4-BA02-DFA1941DA167}"/>
          </ac:graphicFrameMkLst>
        </pc:graphicFrameChg>
        <pc:graphicFrameChg chg="add">
          <ac:chgData name="BECHARA Pierre" userId="S::pierre.bechara@epfedu.fr::94194812-d7d2-408a-bb5e-9083782597a2" providerId="AD" clId="Web-{379865D2-6F6B-82E8-74D1-C96F399D37B8}" dt="2019-10-24T15:25:00.882" v="1130"/>
          <ac:graphicFrameMkLst>
            <pc:docMk/>
            <pc:sldMk cId="3548719229" sldId="272"/>
            <ac:graphicFrameMk id="7" creationId="{F4FFB6DE-1981-493B-83BA-E52E0CA9E391}"/>
          </ac:graphicFrameMkLst>
        </pc:graphicFrameChg>
      </pc:sldChg>
    </pc:docChg>
  </pc:docChgLst>
  <pc:docChgLst>
    <pc:chgData name="SENTUC Julien" userId="S::julien.sentuc@epfedu.fr::d75fbe87-815e-44b9-bd4e-a27963a42678" providerId="AD" clId="Web-{8F5C0C44-D9C2-3A06-16E7-E8F83362346F}"/>
    <pc:docChg chg="modSld addMainMaster delMainMaster">
      <pc:chgData name="SENTUC Julien" userId="S::julien.sentuc@epfedu.fr::d75fbe87-815e-44b9-bd4e-a27963a42678" providerId="AD" clId="Web-{8F5C0C44-D9C2-3A06-16E7-E8F83362346F}" dt="2019-10-25T09:36:37.856" v="186" actId="14100"/>
      <pc:docMkLst>
        <pc:docMk/>
      </pc:docMkLst>
      <pc:sldChg chg="modSp mod modClrScheme chgLayout">
        <pc:chgData name="SENTUC Julien" userId="S::julien.sentuc@epfedu.fr::d75fbe87-815e-44b9-bd4e-a27963a42678" providerId="AD" clId="Web-{8F5C0C44-D9C2-3A06-16E7-E8F83362346F}" dt="2019-10-25T09:35:04.905" v="139"/>
        <pc:sldMkLst>
          <pc:docMk/>
          <pc:sldMk cId="232720596" sldId="256"/>
        </pc:sldMkLst>
        <pc:spChg chg="mod ord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232720596" sldId="256"/>
            <ac:spMk id="3" creationId="{0651EA2C-6D71-45A1-ADBA-EA3C29A494E1}"/>
          </ac:spMkLst>
        </pc:spChg>
      </pc:sldChg>
      <pc:sldChg chg="addSp delSp modSp mod modClrScheme delDesignElem chgLayout">
        <pc:chgData name="SENTUC Julien" userId="S::julien.sentuc@epfedu.fr::d75fbe87-815e-44b9-bd4e-a27963a42678" providerId="AD" clId="Web-{8F5C0C44-D9C2-3A06-16E7-E8F83362346F}" dt="2019-10-25T09:35:04.905" v="139"/>
        <pc:sldMkLst>
          <pc:docMk/>
          <pc:sldMk cId="1494716914" sldId="257"/>
        </pc:sldMkLst>
        <pc:spChg chg="mod ord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1494716914" sldId="257"/>
            <ac:spMk id="2" creationId="{62CBB47D-06B8-4CBE-8DB1-B83D2FACD0E4}"/>
          </ac:spMkLst>
        </pc:spChg>
        <pc:spChg chg="add del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1494716914" sldId="257"/>
            <ac:spMk id="11" creationId="{CF62D2A7-8207-488C-9F46-316BA81A16C8}"/>
          </ac:spMkLst>
        </pc:spChg>
      </pc:sldChg>
      <pc:sldChg chg="modSp mod modClrScheme chgLayout">
        <pc:chgData name="SENTUC Julien" userId="S::julien.sentuc@epfedu.fr::d75fbe87-815e-44b9-bd4e-a27963a42678" providerId="AD" clId="Web-{8F5C0C44-D9C2-3A06-16E7-E8F83362346F}" dt="2019-10-25T09:35:04.905" v="139"/>
        <pc:sldMkLst>
          <pc:docMk/>
          <pc:sldMk cId="305180654" sldId="258"/>
        </pc:sldMkLst>
        <pc:spChg chg="mod ord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305180654" sldId="258"/>
            <ac:spMk id="2" creationId="{470A3432-AFC4-4944-A4C5-B5E3BD19E684}"/>
          </ac:spMkLst>
        </pc:spChg>
      </pc:sldChg>
      <pc:sldChg chg="addSp delSp modSp mod modClrScheme delDesignElem chgLayout">
        <pc:chgData name="SENTUC Julien" userId="S::julien.sentuc@epfedu.fr::d75fbe87-815e-44b9-bd4e-a27963a42678" providerId="AD" clId="Web-{8F5C0C44-D9C2-3A06-16E7-E8F83362346F}" dt="2019-10-25T09:35:04.905" v="139"/>
        <pc:sldMkLst>
          <pc:docMk/>
          <pc:sldMk cId="3402083226" sldId="259"/>
        </pc:sldMkLst>
        <pc:spChg chg="mod ord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3402083226" sldId="259"/>
            <ac:spMk id="2" creationId="{376AD391-47BB-4EDB-B573-400503FC42EA}"/>
          </ac:spMkLst>
        </pc:spChg>
        <pc:spChg chg="add del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3402083226" sldId="259"/>
            <ac:spMk id="12" creationId="{0700D48D-C9AA-4000-A912-29A4FEA98A9F}"/>
          </ac:spMkLst>
        </pc:spChg>
        <pc:cxnChg chg="add del">
          <ac:chgData name="SENTUC Julien" userId="S::julien.sentuc@epfedu.fr::d75fbe87-815e-44b9-bd4e-a27963a42678" providerId="AD" clId="Web-{8F5C0C44-D9C2-3A06-16E7-E8F83362346F}" dt="2019-10-25T09:35:04.905" v="139"/>
          <ac:cxnSpMkLst>
            <pc:docMk/>
            <pc:sldMk cId="3402083226" sldId="259"/>
            <ac:cxnSpMk id="17" creationId="{805E69BC-D844-4AB5-9E35-ED458EE29655}"/>
          </ac:cxnSpMkLst>
        </pc:cxnChg>
        <pc:cxnChg chg="add del">
          <ac:chgData name="SENTUC Julien" userId="S::julien.sentuc@epfedu.fr::d75fbe87-815e-44b9-bd4e-a27963a42678" providerId="AD" clId="Web-{8F5C0C44-D9C2-3A06-16E7-E8F83362346F}" dt="2019-10-25T09:35:04.905" v="139"/>
          <ac:cxnSpMkLst>
            <pc:docMk/>
            <pc:sldMk cId="3402083226" sldId="259"/>
            <ac:cxnSpMk id="19" creationId="{4312C673-8179-457E-AD2A-D1FAE4CC961A}"/>
          </ac:cxnSpMkLst>
        </pc:cxnChg>
      </pc:sldChg>
      <pc:sldChg chg="addSp delSp modSp mod modClrScheme delDesignElem chgLayout">
        <pc:chgData name="SENTUC Julien" userId="S::julien.sentuc@epfedu.fr::d75fbe87-815e-44b9-bd4e-a27963a42678" providerId="AD" clId="Web-{8F5C0C44-D9C2-3A06-16E7-E8F83362346F}" dt="2019-10-25T09:36:23.888" v="181" actId="20577"/>
        <pc:sldMkLst>
          <pc:docMk/>
          <pc:sldMk cId="1288161667" sldId="260"/>
        </pc:sldMkLst>
        <pc:spChg chg="mod ord">
          <ac:chgData name="SENTUC Julien" userId="S::julien.sentuc@epfedu.fr::d75fbe87-815e-44b9-bd4e-a27963a42678" providerId="AD" clId="Web-{8F5C0C44-D9C2-3A06-16E7-E8F83362346F}" dt="2019-10-25T09:36:23.888" v="181" actId="20577"/>
          <ac:spMkLst>
            <pc:docMk/>
            <pc:sldMk cId="1288161667" sldId="260"/>
            <ac:spMk id="2" creationId="{EC7918C6-A242-41D1-BD6A-B0D5D80E53A6}"/>
          </ac:spMkLst>
        </pc:spChg>
        <pc:spChg chg="add del">
          <ac:chgData name="SENTUC Julien" userId="S::julien.sentuc@epfedu.fr::d75fbe87-815e-44b9-bd4e-a27963a42678" providerId="AD" clId="Web-{8F5C0C44-D9C2-3A06-16E7-E8F83362346F}" dt="2019-10-25T09:35:03.452" v="138"/>
          <ac:spMkLst>
            <pc:docMk/>
            <pc:sldMk cId="1288161667" sldId="260"/>
            <ac:spMk id="7" creationId="{1707FC24-6981-43D9-B525-C7832BA22463}"/>
          </ac:spMkLst>
        </pc:spChg>
        <pc:spChg chg="del">
          <ac:chgData name="SENTUC Julien" userId="S::julien.sentuc@epfedu.fr::d75fbe87-815e-44b9-bd4e-a27963a42678" providerId="AD" clId="Web-{8F5C0C44-D9C2-3A06-16E7-E8F83362346F}" dt="2019-10-25T09:32:43.251" v="83"/>
          <ac:spMkLst>
            <pc:docMk/>
            <pc:sldMk cId="1288161667" sldId="260"/>
            <ac:spMk id="8" creationId="{23962611-DFD5-4092-AAFD-559E3DFCE2C9}"/>
          </ac:spMkLst>
        </pc:spChg>
        <pc:spChg chg="add del">
          <ac:chgData name="SENTUC Julien" userId="S::julien.sentuc@epfedu.fr::d75fbe87-815e-44b9-bd4e-a27963a42678" providerId="AD" clId="Web-{8F5C0C44-D9C2-3A06-16E7-E8F83362346F}" dt="2019-10-25T09:36:01.747" v="145"/>
          <ac:spMkLst>
            <pc:docMk/>
            <pc:sldMk cId="1288161667" sldId="260"/>
            <ac:spMk id="15" creationId="{1707FC24-6981-43D9-B525-C7832BA22463}"/>
          </ac:spMkLst>
        </pc:spChg>
        <pc:spChg chg="add del">
          <ac:chgData name="SENTUC Julien" userId="S::julien.sentuc@epfedu.fr::d75fbe87-815e-44b9-bd4e-a27963a42678" providerId="AD" clId="Web-{8F5C0C44-D9C2-3A06-16E7-E8F83362346F}" dt="2019-10-25T09:36:01.747" v="145"/>
          <ac:spMkLst>
            <pc:docMk/>
            <pc:sldMk cId="1288161667" sldId="260"/>
            <ac:spMk id="17" creationId="{1707FC24-6981-43D9-B525-C7832BA22463}"/>
          </ac:spMkLst>
        </pc:spChg>
        <pc:spChg chg="add del">
          <ac:chgData name="SENTUC Julien" userId="S::julien.sentuc@epfedu.fr::d75fbe87-815e-44b9-bd4e-a27963a42678" providerId="AD" clId="Web-{8F5C0C44-D9C2-3A06-16E7-E8F83362346F}" dt="2019-10-25T09:35:44.420" v="141"/>
          <ac:spMkLst>
            <pc:docMk/>
            <pc:sldMk cId="1288161667" sldId="260"/>
            <ac:spMk id="20" creationId="{19D99C6D-7A48-4C44-8FC9-7D3B40F96BC8}"/>
          </ac:spMkLst>
        </pc:spChg>
        <pc:spChg chg="add del">
          <ac:chgData name="SENTUC Julien" userId="S::julien.sentuc@epfedu.fr::d75fbe87-815e-44b9-bd4e-a27963a42678" providerId="AD" clId="Web-{8F5C0C44-D9C2-3A06-16E7-E8F83362346F}" dt="2019-10-25T09:35:44.420" v="141"/>
          <ac:spMkLst>
            <pc:docMk/>
            <pc:sldMk cId="1288161667" sldId="260"/>
            <ac:spMk id="22" creationId="{4D4B3CE1-814B-492A-975F-8415D7438DEC}"/>
          </ac:spMkLst>
        </pc:spChg>
        <pc:spChg chg="add del">
          <ac:chgData name="SENTUC Julien" userId="S::julien.sentuc@epfedu.fr::d75fbe87-815e-44b9-bd4e-a27963a42678" providerId="AD" clId="Web-{8F5C0C44-D9C2-3A06-16E7-E8F83362346F}" dt="2019-10-25T09:35:44.420" v="141"/>
          <ac:spMkLst>
            <pc:docMk/>
            <pc:sldMk cId="1288161667" sldId="260"/>
            <ac:spMk id="24" creationId="{65E71A95-A7E8-4EE9-91DE-3D023CFC25C0}"/>
          </ac:spMkLst>
        </pc:spChg>
        <pc:spChg chg="add del">
          <ac:chgData name="SENTUC Julien" userId="S::julien.sentuc@epfedu.fr::d75fbe87-815e-44b9-bd4e-a27963a42678" providerId="AD" clId="Web-{8F5C0C44-D9C2-3A06-16E7-E8F83362346F}" dt="2019-10-25T09:35:44.420" v="141"/>
          <ac:spMkLst>
            <pc:docMk/>
            <pc:sldMk cId="1288161667" sldId="260"/>
            <ac:spMk id="26" creationId="{4FAB0BE2-0B95-4CF4-9290-79BA27CE67B6}"/>
          </ac:spMkLst>
        </pc:spChg>
        <pc:spChg chg="add del">
          <ac:chgData name="SENTUC Julien" userId="S::julien.sentuc@epfedu.fr::d75fbe87-815e-44b9-bd4e-a27963a42678" providerId="AD" clId="Web-{8F5C0C44-D9C2-3A06-16E7-E8F83362346F}" dt="2019-10-25T09:35:44.420" v="141"/>
          <ac:spMkLst>
            <pc:docMk/>
            <pc:sldMk cId="1288161667" sldId="260"/>
            <ac:spMk id="28" creationId="{14F664FF-A2DF-4E50-B145-B20B85E8DB4F}"/>
          </ac:spMkLst>
        </pc:spChg>
        <pc:picChg chg="add mod ord">
          <ac:chgData name="SENTUC Julien" userId="S::julien.sentuc@epfedu.fr::d75fbe87-815e-44b9-bd4e-a27963a42678" providerId="AD" clId="Web-{8F5C0C44-D9C2-3A06-16E7-E8F83362346F}" dt="2019-10-25T09:36:01.747" v="145"/>
          <ac:picMkLst>
            <pc:docMk/>
            <pc:sldMk cId="1288161667" sldId="260"/>
            <ac:picMk id="3" creationId="{0397E902-E616-4693-919C-355484A2D39D}"/>
          </ac:picMkLst>
        </pc:picChg>
        <pc:picChg chg="add mod">
          <ac:chgData name="SENTUC Julien" userId="S::julien.sentuc@epfedu.fr::d75fbe87-815e-44b9-bd4e-a27963a42678" providerId="AD" clId="Web-{8F5C0C44-D9C2-3A06-16E7-E8F83362346F}" dt="2019-10-25T09:36:01.747" v="145"/>
          <ac:picMkLst>
            <pc:docMk/>
            <pc:sldMk cId="1288161667" sldId="260"/>
            <ac:picMk id="5" creationId="{BF3E8DDE-B3CB-4D74-A725-D99706B3306E}"/>
          </ac:picMkLst>
        </pc:picChg>
        <pc:picChg chg="del">
          <ac:chgData name="SENTUC Julien" userId="S::julien.sentuc@epfedu.fr::d75fbe87-815e-44b9-bd4e-a27963a42678" providerId="AD" clId="Web-{8F5C0C44-D9C2-3A06-16E7-E8F83362346F}" dt="2019-10-25T09:32:43.251" v="83"/>
          <ac:picMkLst>
            <pc:docMk/>
            <pc:sldMk cId="1288161667" sldId="260"/>
            <ac:picMk id="10" creationId="{2270F1FA-0425-408F-9861-80BF5AFB276D}"/>
          </ac:picMkLst>
        </pc:picChg>
        <pc:cxnChg chg="add del">
          <ac:chgData name="SENTUC Julien" userId="S::julien.sentuc@epfedu.fr::d75fbe87-815e-44b9-bd4e-a27963a42678" providerId="AD" clId="Web-{8F5C0C44-D9C2-3A06-16E7-E8F83362346F}" dt="2019-10-25T09:35:44.420" v="141"/>
          <ac:cxnSpMkLst>
            <pc:docMk/>
            <pc:sldMk cId="1288161667" sldId="260"/>
            <ac:cxnSpMk id="30" creationId="{EF0B239D-AE40-48F7-90BB-102E2390BA9C}"/>
          </ac:cxnSpMkLst>
        </pc:cxnChg>
      </pc:sldChg>
      <pc:sldChg chg="addSp delSp modSp mod modClrScheme delDesignElem chgLayout">
        <pc:chgData name="SENTUC Julien" userId="S::julien.sentuc@epfedu.fr::d75fbe87-815e-44b9-bd4e-a27963a42678" providerId="AD" clId="Web-{8F5C0C44-D9C2-3A06-16E7-E8F83362346F}" dt="2019-10-25T09:35:04.905" v="139"/>
        <pc:sldMkLst>
          <pc:docMk/>
          <pc:sldMk cId="865936632" sldId="262"/>
        </pc:sldMkLst>
        <pc:spChg chg="mod ord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865936632" sldId="262"/>
            <ac:spMk id="2" creationId="{FF3B4BBE-0224-40E4-9E9A-2CC26194D09F}"/>
          </ac:spMkLst>
        </pc:spChg>
        <pc:spChg chg="add del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865936632" sldId="262"/>
            <ac:spMk id="30" creationId="{823AC064-BC96-4F32-8AE1-B2FD38754823}"/>
          </ac:spMkLst>
        </pc:spChg>
        <pc:cxnChg chg="add del">
          <ac:chgData name="SENTUC Julien" userId="S::julien.sentuc@epfedu.fr::d75fbe87-815e-44b9-bd4e-a27963a42678" providerId="AD" clId="Web-{8F5C0C44-D9C2-3A06-16E7-E8F83362346F}" dt="2019-10-25T09:35:04.905" v="139"/>
          <ac:cxnSpMkLst>
            <pc:docMk/>
            <pc:sldMk cId="865936632" sldId="262"/>
            <ac:cxnSpMk id="29" creationId="{DB146403-F3D6-484B-B2ED-97F9565D0370}"/>
          </ac:cxnSpMkLst>
        </pc:cxnChg>
        <pc:cxnChg chg="add del">
          <ac:chgData name="SENTUC Julien" userId="S::julien.sentuc@epfedu.fr::d75fbe87-815e-44b9-bd4e-a27963a42678" providerId="AD" clId="Web-{8F5C0C44-D9C2-3A06-16E7-E8F83362346F}" dt="2019-10-25T09:35:04.905" v="139"/>
          <ac:cxnSpMkLst>
            <pc:docMk/>
            <pc:sldMk cId="865936632" sldId="262"/>
            <ac:cxnSpMk id="31" creationId="{7E7C77BC-7138-40B1-A15B-20F57A494629}"/>
          </ac:cxnSpMkLst>
        </pc:cxnChg>
      </pc:sldChg>
      <pc:sldChg chg="addSp delSp modSp mod modClrScheme delDesignElem chgLayout">
        <pc:chgData name="SENTUC Julien" userId="S::julien.sentuc@epfedu.fr::d75fbe87-815e-44b9-bd4e-a27963a42678" providerId="AD" clId="Web-{8F5C0C44-D9C2-3A06-16E7-E8F83362346F}" dt="2019-10-25T09:35:04.905" v="139"/>
        <pc:sldMkLst>
          <pc:docMk/>
          <pc:sldMk cId="1413262460" sldId="263"/>
        </pc:sldMkLst>
        <pc:spChg chg="mod ord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1413262460" sldId="263"/>
            <ac:spMk id="2" creationId="{CD64D811-E06A-4D4D-923F-B7BDDFD6EFFF}"/>
          </ac:spMkLst>
        </pc:spChg>
        <pc:spChg chg="add del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1413262460" sldId="263"/>
            <ac:spMk id="60" creationId="{C18DD249-7BAF-43E4-96D2-897DF8277025}"/>
          </ac:spMkLst>
        </pc:spChg>
        <pc:spChg chg="add del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1413262460" sldId="263"/>
            <ac:spMk id="62" creationId="{93709A93-4FBF-496D-9228-3D3DBCF5064D}"/>
          </ac:spMkLst>
        </pc:spChg>
        <pc:spChg chg="add del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1413262460" sldId="263"/>
            <ac:spMk id="64" creationId="{AC6F8F5A-EAFE-459F-8F54-9D86D539F12E}"/>
          </ac:spMkLst>
        </pc:spChg>
        <pc:spChg chg="add del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1413262460" sldId="263"/>
            <ac:spMk id="66" creationId="{C3FD65E3-4E8F-40F8-B00F-C3CA65D8A3BE}"/>
          </ac:spMkLst>
        </pc:spChg>
        <pc:spChg chg="add del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1413262460" sldId="263"/>
            <ac:spMk id="68" creationId="{5DFA2231-FFDF-4250-983C-D460855A37B8}"/>
          </ac:spMkLst>
        </pc:spChg>
      </pc:sldChg>
      <pc:sldChg chg="addSp delSp modSp mod modClrScheme delDesignElem chgLayout">
        <pc:chgData name="SENTUC Julien" userId="S::julien.sentuc@epfedu.fr::d75fbe87-815e-44b9-bd4e-a27963a42678" providerId="AD" clId="Web-{8F5C0C44-D9C2-3A06-16E7-E8F83362346F}" dt="2019-10-25T09:35:04.905" v="139"/>
        <pc:sldMkLst>
          <pc:docMk/>
          <pc:sldMk cId="4137227950" sldId="265"/>
        </pc:sldMkLst>
        <pc:spChg chg="mod ord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4137227950" sldId="265"/>
            <ac:spMk id="2" creationId="{503D1785-67C6-4C62-9EC9-95404C73E11F}"/>
          </ac:spMkLst>
        </pc:spChg>
        <pc:spChg chg="add del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4137227950" sldId="265"/>
            <ac:spMk id="25" creationId="{823AC064-BC96-4F32-8AE1-B2FD38754823}"/>
          </ac:spMkLst>
        </pc:spChg>
        <pc:cxnChg chg="add del">
          <ac:chgData name="SENTUC Julien" userId="S::julien.sentuc@epfedu.fr::d75fbe87-815e-44b9-bd4e-a27963a42678" providerId="AD" clId="Web-{8F5C0C44-D9C2-3A06-16E7-E8F83362346F}" dt="2019-10-25T09:35:04.905" v="139"/>
          <ac:cxnSpMkLst>
            <pc:docMk/>
            <pc:sldMk cId="4137227950" sldId="265"/>
            <ac:cxnSpMk id="27" creationId="{7E7C77BC-7138-40B1-A15B-20F57A494629}"/>
          </ac:cxnSpMkLst>
        </pc:cxnChg>
        <pc:cxnChg chg="add del">
          <ac:chgData name="SENTUC Julien" userId="S::julien.sentuc@epfedu.fr::d75fbe87-815e-44b9-bd4e-a27963a42678" providerId="AD" clId="Web-{8F5C0C44-D9C2-3A06-16E7-E8F83362346F}" dt="2019-10-25T09:35:04.905" v="139"/>
          <ac:cxnSpMkLst>
            <pc:docMk/>
            <pc:sldMk cId="4137227950" sldId="265"/>
            <ac:cxnSpMk id="29" creationId="{DB146403-F3D6-484B-B2ED-97F9565D0370}"/>
          </ac:cxnSpMkLst>
        </pc:cxnChg>
      </pc:sldChg>
      <pc:sldChg chg="addSp delSp modSp mod modClrScheme delDesignElem chgLayout">
        <pc:chgData name="SENTUC Julien" userId="S::julien.sentuc@epfedu.fr::d75fbe87-815e-44b9-bd4e-a27963a42678" providerId="AD" clId="Web-{8F5C0C44-D9C2-3A06-16E7-E8F83362346F}" dt="2019-10-25T09:35:04.905" v="139"/>
        <pc:sldMkLst>
          <pc:docMk/>
          <pc:sldMk cId="3918822656" sldId="266"/>
        </pc:sldMkLst>
        <pc:spChg chg="mod ord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3918822656" sldId="266"/>
            <ac:spMk id="2" creationId="{1D9BA819-8428-4107-9EDA-9368A509C24D}"/>
          </ac:spMkLst>
        </pc:spChg>
        <pc:spChg chg="mod ord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3918822656" sldId="266"/>
            <ac:spMk id="3" creationId="{7020E331-195B-4CDF-9899-66CCB02F64F2}"/>
          </ac:spMkLst>
        </pc:spChg>
        <pc:spChg chg="add del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3918822656" sldId="266"/>
            <ac:spMk id="28" creationId="{4F74D28C-3268-4E35-8EE1-D92CB4A85A7D}"/>
          </ac:spMkLst>
        </pc:spChg>
        <pc:spChg chg="add del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3918822656" sldId="266"/>
            <ac:spMk id="29" creationId="{58D44E42-C462-4105-BC86-FE75B4E3C4AF}"/>
          </ac:spMkLst>
        </pc:spChg>
      </pc:sldChg>
      <pc:sldChg chg="addSp delSp modSp mod modClrScheme delDesignElem chgLayout">
        <pc:chgData name="SENTUC Julien" userId="S::julien.sentuc@epfedu.fr::d75fbe87-815e-44b9-bd4e-a27963a42678" providerId="AD" clId="Web-{8F5C0C44-D9C2-3A06-16E7-E8F83362346F}" dt="2019-10-25T09:35:04.905" v="139"/>
        <pc:sldMkLst>
          <pc:docMk/>
          <pc:sldMk cId="1102498030" sldId="267"/>
        </pc:sldMkLst>
        <pc:spChg chg="mod ord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1102498030" sldId="267"/>
            <ac:spMk id="2" creationId="{FF3B4BBE-0224-40E4-9E9A-2CC26194D09F}"/>
          </ac:spMkLst>
        </pc:spChg>
        <pc:spChg chg="add del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1102498030" sldId="267"/>
            <ac:spMk id="36" creationId="{C0B27210-D0CA-4654-B3E3-9ABB4F178EA1}"/>
          </ac:spMkLst>
        </pc:spChg>
        <pc:spChg chg="add del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1102498030" sldId="267"/>
            <ac:spMk id="38" creationId="{1DB7C82F-AB7E-4F0C-B829-FA1B9C415180}"/>
          </ac:spMkLst>
        </pc:spChg>
        <pc:spChg chg="add del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1102498030" sldId="267"/>
            <ac:spMk id="40" creationId="{70B66945-4967-4040-926D-DCA44313CDAB}"/>
          </ac:spMkLst>
        </pc:spChg>
      </pc:sldChg>
      <pc:sldChg chg="addSp delSp modSp mod modClrScheme delDesignElem chgLayout">
        <pc:chgData name="SENTUC Julien" userId="S::julien.sentuc@epfedu.fr::d75fbe87-815e-44b9-bd4e-a27963a42678" providerId="AD" clId="Web-{8F5C0C44-D9C2-3A06-16E7-E8F83362346F}" dt="2019-10-25T09:35:04.905" v="139"/>
        <pc:sldMkLst>
          <pc:docMk/>
          <pc:sldMk cId="1263620217" sldId="268"/>
        </pc:sldMkLst>
        <pc:spChg chg="mod ord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1263620217" sldId="268"/>
            <ac:spMk id="2" creationId="{5DF10948-135C-4DAE-A996-B8B702FC7AC2}"/>
          </ac:spMkLst>
        </pc:spChg>
        <pc:spChg chg="add del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1263620217" sldId="268"/>
            <ac:spMk id="10" creationId="{823AC064-BC96-4F32-8AE1-B2FD38754823}"/>
          </ac:spMkLst>
        </pc:spChg>
        <pc:cxnChg chg="add del">
          <ac:chgData name="SENTUC Julien" userId="S::julien.sentuc@epfedu.fr::d75fbe87-815e-44b9-bd4e-a27963a42678" providerId="AD" clId="Web-{8F5C0C44-D9C2-3A06-16E7-E8F83362346F}" dt="2019-10-25T09:35:04.905" v="139"/>
          <ac:cxnSpMkLst>
            <pc:docMk/>
            <pc:sldMk cId="1263620217" sldId="268"/>
            <ac:cxnSpMk id="11" creationId="{7E7C77BC-7138-40B1-A15B-20F57A494629}"/>
          </ac:cxnSpMkLst>
        </pc:cxnChg>
        <pc:cxnChg chg="add del">
          <ac:chgData name="SENTUC Julien" userId="S::julien.sentuc@epfedu.fr::d75fbe87-815e-44b9-bd4e-a27963a42678" providerId="AD" clId="Web-{8F5C0C44-D9C2-3A06-16E7-E8F83362346F}" dt="2019-10-25T09:35:04.905" v="139"/>
          <ac:cxnSpMkLst>
            <pc:docMk/>
            <pc:sldMk cId="1263620217" sldId="268"/>
            <ac:cxnSpMk id="12" creationId="{DB146403-F3D6-484B-B2ED-97F9565D0370}"/>
          </ac:cxnSpMkLst>
        </pc:cxnChg>
      </pc:sldChg>
      <pc:sldChg chg="addSp delSp mod modClrScheme delDesignElem chgLayout">
        <pc:chgData name="SENTUC Julien" userId="S::julien.sentuc@epfedu.fr::d75fbe87-815e-44b9-bd4e-a27963a42678" providerId="AD" clId="Web-{8F5C0C44-D9C2-3A06-16E7-E8F83362346F}" dt="2019-10-25T09:35:04.905" v="139"/>
        <pc:sldMkLst>
          <pc:docMk/>
          <pc:sldMk cId="2001088324" sldId="269"/>
        </pc:sldMkLst>
        <pc:spChg chg="add del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2001088324" sldId="269"/>
            <ac:spMk id="11" creationId="{1DB7C82F-AB7E-4F0C-B829-FA1B9C415180}"/>
          </ac:spMkLst>
        </pc:spChg>
      </pc:sldChg>
      <pc:sldChg chg="addSp delSp modSp mod modClrScheme delDesignElem chgLayout">
        <pc:chgData name="SENTUC Julien" userId="S::julien.sentuc@epfedu.fr::d75fbe87-815e-44b9-bd4e-a27963a42678" providerId="AD" clId="Web-{8F5C0C44-D9C2-3A06-16E7-E8F83362346F}" dt="2019-10-25T09:35:04.905" v="139"/>
        <pc:sldMkLst>
          <pc:docMk/>
          <pc:sldMk cId="2852758920" sldId="271"/>
        </pc:sldMkLst>
        <pc:spChg chg="mod ord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2852758920" sldId="271"/>
            <ac:spMk id="2" creationId="{92E66FDA-7F7D-4F8B-8998-7288231D6545}"/>
          </ac:spMkLst>
        </pc:spChg>
        <pc:spChg chg="add del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2852758920" sldId="271"/>
            <ac:spMk id="7" creationId="{B547373F-AF2E-4907-B442-9F902B387FD0}"/>
          </ac:spMkLst>
        </pc:spChg>
      </pc:sldChg>
      <pc:sldChg chg="addSp delSp modSp mod modClrScheme delDesignElem chgLayout">
        <pc:chgData name="SENTUC Julien" userId="S::julien.sentuc@epfedu.fr::d75fbe87-815e-44b9-bd4e-a27963a42678" providerId="AD" clId="Web-{8F5C0C44-D9C2-3A06-16E7-E8F83362346F}" dt="2019-10-25T09:35:04.905" v="139"/>
        <pc:sldMkLst>
          <pc:docMk/>
          <pc:sldMk cId="3548719229" sldId="272"/>
        </pc:sldMkLst>
        <pc:spChg chg="mod ord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3548719229" sldId="272"/>
            <ac:spMk id="2" creationId="{3D519E7F-C351-402B-A694-3AFE6CB90B01}"/>
          </ac:spMkLst>
        </pc:spChg>
        <pc:spChg chg="add del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3548719229" sldId="272"/>
            <ac:spMk id="6" creationId="{46C2E80F-49A6-4372-B103-219D417A55ED}"/>
          </ac:spMkLst>
        </pc:spChg>
        <pc:graphicFrameChg chg="mod ord">
          <ac:chgData name="SENTUC Julien" userId="S::julien.sentuc@epfedu.fr::d75fbe87-815e-44b9-bd4e-a27963a42678" providerId="AD" clId="Web-{8F5C0C44-D9C2-3A06-16E7-E8F83362346F}" dt="2019-10-25T09:35:04.905" v="139"/>
          <ac:graphicFrameMkLst>
            <pc:docMk/>
            <pc:sldMk cId="3548719229" sldId="272"/>
            <ac:graphicFrameMk id="7" creationId="{F4FFB6DE-1981-493B-83BA-E52E0CA9E391}"/>
          </ac:graphicFrameMkLst>
        </pc:graphicFrameChg>
      </pc:sldChg>
      <pc:sldChg chg="addSp delSp modSp mod modClrScheme delDesignElem chgLayout">
        <pc:chgData name="SENTUC Julien" userId="S::julien.sentuc@epfedu.fr::d75fbe87-815e-44b9-bd4e-a27963a42678" providerId="AD" clId="Web-{8F5C0C44-D9C2-3A06-16E7-E8F83362346F}" dt="2019-10-25T09:35:04.905" v="139"/>
        <pc:sldMkLst>
          <pc:docMk/>
          <pc:sldMk cId="1602380028" sldId="273"/>
        </pc:sldMkLst>
        <pc:spChg chg="mod ord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1602380028" sldId="273"/>
            <ac:spMk id="2" creationId="{63FF00F4-B17E-47D7-B49E-A64695AC76FC}"/>
          </ac:spMkLst>
        </pc:spChg>
        <pc:spChg chg="add del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1602380028" sldId="273"/>
            <ac:spMk id="13" creationId="{68575C10-8187-4AC4-AD72-C754EAFD2867}"/>
          </ac:spMkLst>
        </pc:spChg>
        <pc:graphicFrameChg chg="mod ord">
          <ac:chgData name="SENTUC Julien" userId="S::julien.sentuc@epfedu.fr::d75fbe87-815e-44b9-bd4e-a27963a42678" providerId="AD" clId="Web-{8F5C0C44-D9C2-3A06-16E7-E8F83362346F}" dt="2019-10-25T09:35:04.905" v="139"/>
          <ac:graphicFrameMkLst>
            <pc:docMk/>
            <pc:sldMk cId="1602380028" sldId="273"/>
            <ac:graphicFrameMk id="15" creationId="{01DD3848-2DCB-4D7C-8956-109A9BC308B6}"/>
          </ac:graphicFrameMkLst>
        </pc:graphicFrameChg>
        <pc:cxnChg chg="add del">
          <ac:chgData name="SENTUC Julien" userId="S::julien.sentuc@epfedu.fr::d75fbe87-815e-44b9-bd4e-a27963a42678" providerId="AD" clId="Web-{8F5C0C44-D9C2-3A06-16E7-E8F83362346F}" dt="2019-10-25T09:35:04.905" v="139"/>
          <ac:cxnSpMkLst>
            <pc:docMk/>
            <pc:sldMk cId="1602380028" sldId="273"/>
            <ac:cxnSpMk id="14" creationId="{74E776C9-ED67-41B7-B3A3-4DF76EF3ACEE}"/>
          </ac:cxnSpMkLst>
        </pc:cxnChg>
      </pc:sldChg>
      <pc:sldChg chg="addSp delSp mod modClrScheme delDesignElem chgLayout">
        <pc:chgData name="SENTUC Julien" userId="S::julien.sentuc@epfedu.fr::d75fbe87-815e-44b9-bd4e-a27963a42678" providerId="AD" clId="Web-{8F5C0C44-D9C2-3A06-16E7-E8F83362346F}" dt="2019-10-25T09:35:04.905" v="139"/>
        <pc:sldMkLst>
          <pc:docMk/>
          <pc:sldMk cId="670342298" sldId="274"/>
        </pc:sldMkLst>
        <pc:spChg chg="add del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670342298" sldId="274"/>
            <ac:spMk id="27" creationId="{53BB5D57-6178-4F62-B472-0312F6D95A85}"/>
          </ac:spMkLst>
        </pc:spChg>
        <pc:spChg chg="add del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670342298" sldId="274"/>
            <ac:spMk id="28" creationId="{4C61BD32-7542-4D52-BA5A-3ADE869BF8AC}"/>
          </ac:spMkLst>
        </pc:spChg>
      </pc:sldChg>
      <pc:sldChg chg="addSp delSp modSp mod modClrScheme delDesignElem chgLayout">
        <pc:chgData name="SENTUC Julien" userId="S::julien.sentuc@epfedu.fr::d75fbe87-815e-44b9-bd4e-a27963a42678" providerId="AD" clId="Web-{8F5C0C44-D9C2-3A06-16E7-E8F83362346F}" dt="2019-10-25T09:35:04.905" v="139"/>
        <pc:sldMkLst>
          <pc:docMk/>
          <pc:sldMk cId="2974369016" sldId="275"/>
        </pc:sldMkLst>
        <pc:spChg chg="mod ord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2974369016" sldId="275"/>
            <ac:spMk id="2" creationId="{439062F9-8A43-4EE7-BB4A-A0AD224DEFB6}"/>
          </ac:spMkLst>
        </pc:spChg>
        <pc:spChg chg="mod ord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2974369016" sldId="275"/>
            <ac:spMk id="3" creationId="{17C06A5E-F3F7-46B1-A83D-9CB50B493FFF}"/>
          </ac:spMkLst>
        </pc:spChg>
        <pc:spChg chg="add del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2974369016" sldId="275"/>
            <ac:spMk id="24" creationId="{48A740BC-A0AA-45E0-B899-2AE9C6FE11CA}"/>
          </ac:spMkLst>
        </pc:spChg>
        <pc:cxnChg chg="add del">
          <ac:chgData name="SENTUC Julien" userId="S::julien.sentuc@epfedu.fr::d75fbe87-815e-44b9-bd4e-a27963a42678" providerId="AD" clId="Web-{8F5C0C44-D9C2-3A06-16E7-E8F83362346F}" dt="2019-10-25T09:35:04.905" v="139"/>
          <ac:cxnSpMkLst>
            <pc:docMk/>
            <pc:sldMk cId="2974369016" sldId="275"/>
            <ac:cxnSpMk id="26" creationId="{B874EF51-C858-4BB9-97C3-D17755787127}"/>
          </ac:cxnSpMkLst>
        </pc:cxnChg>
      </pc:sldChg>
      <pc:sldChg chg="addSp delSp modSp mod modClrScheme delDesignElem chgLayout">
        <pc:chgData name="SENTUC Julien" userId="S::julien.sentuc@epfedu.fr::d75fbe87-815e-44b9-bd4e-a27963a42678" providerId="AD" clId="Web-{8F5C0C44-D9C2-3A06-16E7-E8F83362346F}" dt="2019-10-25T09:36:37.856" v="186" actId="14100"/>
        <pc:sldMkLst>
          <pc:docMk/>
          <pc:sldMk cId="2011277587" sldId="278"/>
        </pc:sldMkLst>
        <pc:spChg chg="mod ord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2011277587" sldId="278"/>
            <ac:spMk id="2" creationId="{AE79DF4F-DD1C-4020-893C-09E6D01993BD}"/>
          </ac:spMkLst>
        </pc:spChg>
        <pc:spChg chg="add del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2011277587" sldId="278"/>
            <ac:spMk id="22" creationId="{42285737-90EE-47DC-AC80-8AE156B11969}"/>
          </ac:spMkLst>
        </pc:spChg>
        <pc:grpChg chg="add del">
          <ac:chgData name="SENTUC Julien" userId="S::julien.sentuc@epfedu.fr::d75fbe87-815e-44b9-bd4e-a27963a42678" providerId="AD" clId="Web-{8F5C0C44-D9C2-3A06-16E7-E8F83362346F}" dt="2019-10-25T09:35:04.905" v="139"/>
          <ac:grpSpMkLst>
            <pc:docMk/>
            <pc:sldMk cId="2011277587" sldId="278"/>
            <ac:grpSpMk id="27" creationId="{B57BDC17-F1B3-455F-BBF1-680AA1F25C06}"/>
          </ac:grpSpMkLst>
        </pc:grpChg>
        <pc:graphicFrameChg chg="mod ord">
          <ac:chgData name="SENTUC Julien" userId="S::julien.sentuc@epfedu.fr::d75fbe87-815e-44b9-bd4e-a27963a42678" providerId="AD" clId="Web-{8F5C0C44-D9C2-3A06-16E7-E8F83362346F}" dt="2019-10-25T09:36:37.856" v="186" actId="14100"/>
          <ac:graphicFrameMkLst>
            <pc:docMk/>
            <pc:sldMk cId="2011277587" sldId="278"/>
            <ac:graphicFrameMk id="7" creationId="{FA69E40A-8A36-422E-B7DB-CFBB6A789C80}"/>
          </ac:graphicFrameMkLst>
        </pc:graphicFrameChg>
      </pc:sldChg>
      <pc:sldChg chg="addSp delSp modSp mod modClrScheme delDesignElem chgLayout">
        <pc:chgData name="SENTUC Julien" userId="S::julien.sentuc@epfedu.fr::d75fbe87-815e-44b9-bd4e-a27963a42678" providerId="AD" clId="Web-{8F5C0C44-D9C2-3A06-16E7-E8F83362346F}" dt="2019-10-25T09:35:04.905" v="139"/>
        <pc:sldMkLst>
          <pc:docMk/>
          <pc:sldMk cId="3996553075" sldId="279"/>
        </pc:sldMkLst>
        <pc:spChg chg="mod ord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3996553075" sldId="279"/>
            <ac:spMk id="2" creationId="{5DF10948-135C-4DAE-A996-B8B702FC7AC2}"/>
          </ac:spMkLst>
        </pc:spChg>
        <pc:spChg chg="add del">
          <ac:chgData name="SENTUC Julien" userId="S::julien.sentuc@epfedu.fr::d75fbe87-815e-44b9-bd4e-a27963a42678" providerId="AD" clId="Web-{8F5C0C44-D9C2-3A06-16E7-E8F83362346F}" dt="2019-10-25T09:35:04.905" v="139"/>
          <ac:spMkLst>
            <pc:docMk/>
            <pc:sldMk cId="3996553075" sldId="279"/>
            <ac:spMk id="20" creationId="{823AC064-BC96-4F32-8AE1-B2FD38754823}"/>
          </ac:spMkLst>
        </pc:spChg>
        <pc:cxnChg chg="add del">
          <ac:chgData name="SENTUC Julien" userId="S::julien.sentuc@epfedu.fr::d75fbe87-815e-44b9-bd4e-a27963a42678" providerId="AD" clId="Web-{8F5C0C44-D9C2-3A06-16E7-E8F83362346F}" dt="2019-10-25T09:35:04.905" v="139"/>
          <ac:cxnSpMkLst>
            <pc:docMk/>
            <pc:sldMk cId="3996553075" sldId="279"/>
            <ac:cxnSpMk id="21" creationId="{7E7C77BC-7138-40B1-A15B-20F57A494629}"/>
          </ac:cxnSpMkLst>
        </pc:cxnChg>
      </pc:sldChg>
      <pc:sldMasterChg chg="add del addSldLayout delSldLayout">
        <pc:chgData name="SENTUC Julien" userId="S::julien.sentuc@epfedu.fr::d75fbe87-815e-44b9-bd4e-a27963a42678" providerId="AD" clId="Web-{8F5C0C44-D9C2-3A06-16E7-E8F83362346F}" dt="2019-10-25T09:35:04.905" v="139"/>
        <pc:sldMasterMkLst>
          <pc:docMk/>
          <pc:sldMasterMk cId="3157418777" sldId="2147483708"/>
        </pc:sldMasterMkLst>
        <pc:sldLayoutChg chg="add del">
          <pc:chgData name="SENTUC Julien" userId="S::julien.sentuc@epfedu.fr::d75fbe87-815e-44b9-bd4e-a27963a42678" providerId="AD" clId="Web-{8F5C0C44-D9C2-3A06-16E7-E8F83362346F}" dt="2019-10-25T09:35:04.905" v="139"/>
          <pc:sldLayoutMkLst>
            <pc:docMk/>
            <pc:sldMasterMk cId="3157418777" sldId="2147483708"/>
            <pc:sldLayoutMk cId="2016554285" sldId="2147483709"/>
          </pc:sldLayoutMkLst>
        </pc:sldLayoutChg>
        <pc:sldLayoutChg chg="add del">
          <pc:chgData name="SENTUC Julien" userId="S::julien.sentuc@epfedu.fr::d75fbe87-815e-44b9-bd4e-a27963a42678" providerId="AD" clId="Web-{8F5C0C44-D9C2-3A06-16E7-E8F83362346F}" dt="2019-10-25T09:35:04.905" v="139"/>
          <pc:sldLayoutMkLst>
            <pc:docMk/>
            <pc:sldMasterMk cId="3157418777" sldId="2147483708"/>
            <pc:sldLayoutMk cId="3148835383" sldId="2147483710"/>
          </pc:sldLayoutMkLst>
        </pc:sldLayoutChg>
        <pc:sldLayoutChg chg="add del">
          <pc:chgData name="SENTUC Julien" userId="S::julien.sentuc@epfedu.fr::d75fbe87-815e-44b9-bd4e-a27963a42678" providerId="AD" clId="Web-{8F5C0C44-D9C2-3A06-16E7-E8F83362346F}" dt="2019-10-25T09:35:04.905" v="139"/>
          <pc:sldLayoutMkLst>
            <pc:docMk/>
            <pc:sldMasterMk cId="3157418777" sldId="2147483708"/>
            <pc:sldLayoutMk cId="3854108722" sldId="2147483711"/>
          </pc:sldLayoutMkLst>
        </pc:sldLayoutChg>
        <pc:sldLayoutChg chg="add del">
          <pc:chgData name="SENTUC Julien" userId="S::julien.sentuc@epfedu.fr::d75fbe87-815e-44b9-bd4e-a27963a42678" providerId="AD" clId="Web-{8F5C0C44-D9C2-3A06-16E7-E8F83362346F}" dt="2019-10-25T09:35:04.905" v="139"/>
          <pc:sldLayoutMkLst>
            <pc:docMk/>
            <pc:sldMasterMk cId="3157418777" sldId="2147483708"/>
            <pc:sldLayoutMk cId="3741639078" sldId="2147483712"/>
          </pc:sldLayoutMkLst>
        </pc:sldLayoutChg>
        <pc:sldLayoutChg chg="add del">
          <pc:chgData name="SENTUC Julien" userId="S::julien.sentuc@epfedu.fr::d75fbe87-815e-44b9-bd4e-a27963a42678" providerId="AD" clId="Web-{8F5C0C44-D9C2-3A06-16E7-E8F83362346F}" dt="2019-10-25T09:35:04.905" v="139"/>
          <pc:sldLayoutMkLst>
            <pc:docMk/>
            <pc:sldMasterMk cId="3157418777" sldId="2147483708"/>
            <pc:sldLayoutMk cId="1877305802" sldId="2147483713"/>
          </pc:sldLayoutMkLst>
        </pc:sldLayoutChg>
        <pc:sldLayoutChg chg="add del">
          <pc:chgData name="SENTUC Julien" userId="S::julien.sentuc@epfedu.fr::d75fbe87-815e-44b9-bd4e-a27963a42678" providerId="AD" clId="Web-{8F5C0C44-D9C2-3A06-16E7-E8F83362346F}" dt="2019-10-25T09:35:04.905" v="139"/>
          <pc:sldLayoutMkLst>
            <pc:docMk/>
            <pc:sldMasterMk cId="3157418777" sldId="2147483708"/>
            <pc:sldLayoutMk cId="190977583" sldId="2147483714"/>
          </pc:sldLayoutMkLst>
        </pc:sldLayoutChg>
        <pc:sldLayoutChg chg="add del">
          <pc:chgData name="SENTUC Julien" userId="S::julien.sentuc@epfedu.fr::d75fbe87-815e-44b9-bd4e-a27963a42678" providerId="AD" clId="Web-{8F5C0C44-D9C2-3A06-16E7-E8F83362346F}" dt="2019-10-25T09:35:04.905" v="139"/>
          <pc:sldLayoutMkLst>
            <pc:docMk/>
            <pc:sldMasterMk cId="3157418777" sldId="2147483708"/>
            <pc:sldLayoutMk cId="1486265739" sldId="2147483715"/>
          </pc:sldLayoutMkLst>
        </pc:sldLayoutChg>
        <pc:sldLayoutChg chg="add del">
          <pc:chgData name="SENTUC Julien" userId="S::julien.sentuc@epfedu.fr::d75fbe87-815e-44b9-bd4e-a27963a42678" providerId="AD" clId="Web-{8F5C0C44-D9C2-3A06-16E7-E8F83362346F}" dt="2019-10-25T09:35:04.905" v="139"/>
          <pc:sldLayoutMkLst>
            <pc:docMk/>
            <pc:sldMasterMk cId="3157418777" sldId="2147483708"/>
            <pc:sldLayoutMk cId="845739467" sldId="2147483716"/>
          </pc:sldLayoutMkLst>
        </pc:sldLayoutChg>
        <pc:sldLayoutChg chg="add del">
          <pc:chgData name="SENTUC Julien" userId="S::julien.sentuc@epfedu.fr::d75fbe87-815e-44b9-bd4e-a27963a42678" providerId="AD" clId="Web-{8F5C0C44-D9C2-3A06-16E7-E8F83362346F}" dt="2019-10-25T09:35:04.905" v="139"/>
          <pc:sldLayoutMkLst>
            <pc:docMk/>
            <pc:sldMasterMk cId="3157418777" sldId="2147483708"/>
            <pc:sldLayoutMk cId="3620453812" sldId="2147483717"/>
          </pc:sldLayoutMkLst>
        </pc:sldLayoutChg>
        <pc:sldLayoutChg chg="add del">
          <pc:chgData name="SENTUC Julien" userId="S::julien.sentuc@epfedu.fr::d75fbe87-815e-44b9-bd4e-a27963a42678" providerId="AD" clId="Web-{8F5C0C44-D9C2-3A06-16E7-E8F83362346F}" dt="2019-10-25T09:35:04.905" v="139"/>
          <pc:sldLayoutMkLst>
            <pc:docMk/>
            <pc:sldMasterMk cId="3157418777" sldId="2147483708"/>
            <pc:sldLayoutMk cId="1474626673" sldId="2147483718"/>
          </pc:sldLayoutMkLst>
        </pc:sldLayoutChg>
        <pc:sldLayoutChg chg="add del">
          <pc:chgData name="SENTUC Julien" userId="S::julien.sentuc@epfedu.fr::d75fbe87-815e-44b9-bd4e-a27963a42678" providerId="AD" clId="Web-{8F5C0C44-D9C2-3A06-16E7-E8F83362346F}" dt="2019-10-25T09:35:04.905" v="139"/>
          <pc:sldLayoutMkLst>
            <pc:docMk/>
            <pc:sldMasterMk cId="3157418777" sldId="2147483708"/>
            <pc:sldLayoutMk cId="2951320714" sldId="2147483719"/>
          </pc:sldLayoutMkLst>
        </pc:sldLayoutChg>
      </pc:sldMasterChg>
      <pc:sldMasterChg chg="add del addSldLayout delSldLayout modSldLayout">
        <pc:chgData name="SENTUC Julien" userId="S::julien.sentuc@epfedu.fr::d75fbe87-815e-44b9-bd4e-a27963a42678" providerId="AD" clId="Web-{8F5C0C44-D9C2-3A06-16E7-E8F83362346F}" dt="2019-10-25T09:35:04.905" v="139"/>
        <pc:sldMasterMkLst>
          <pc:docMk/>
          <pc:sldMasterMk cId="2155602114" sldId="2147483720"/>
        </pc:sldMasterMkLst>
        <pc:sldLayoutChg chg="add del mod replId">
          <pc:chgData name="SENTUC Julien" userId="S::julien.sentuc@epfedu.fr::d75fbe87-815e-44b9-bd4e-a27963a42678" providerId="AD" clId="Web-{8F5C0C44-D9C2-3A06-16E7-E8F83362346F}" dt="2019-10-25T09:35:04.905" v="139"/>
          <pc:sldLayoutMkLst>
            <pc:docMk/>
            <pc:sldMasterMk cId="2155602114" sldId="2147483720"/>
            <pc:sldLayoutMk cId="2907173271" sldId="2147483721"/>
          </pc:sldLayoutMkLst>
        </pc:sldLayoutChg>
        <pc:sldLayoutChg chg="add del mod replId">
          <pc:chgData name="SENTUC Julien" userId="S::julien.sentuc@epfedu.fr::d75fbe87-815e-44b9-bd4e-a27963a42678" providerId="AD" clId="Web-{8F5C0C44-D9C2-3A06-16E7-E8F83362346F}" dt="2019-10-25T09:35:04.905" v="139"/>
          <pc:sldLayoutMkLst>
            <pc:docMk/>
            <pc:sldMasterMk cId="2155602114" sldId="2147483720"/>
            <pc:sldLayoutMk cId="451501228" sldId="2147483722"/>
          </pc:sldLayoutMkLst>
        </pc:sldLayoutChg>
        <pc:sldLayoutChg chg="add del mod replId">
          <pc:chgData name="SENTUC Julien" userId="S::julien.sentuc@epfedu.fr::d75fbe87-815e-44b9-bd4e-a27963a42678" providerId="AD" clId="Web-{8F5C0C44-D9C2-3A06-16E7-E8F83362346F}" dt="2019-10-25T09:35:04.905" v="139"/>
          <pc:sldLayoutMkLst>
            <pc:docMk/>
            <pc:sldMasterMk cId="2155602114" sldId="2147483720"/>
            <pc:sldLayoutMk cId="469320293" sldId="2147483723"/>
          </pc:sldLayoutMkLst>
        </pc:sldLayoutChg>
        <pc:sldLayoutChg chg="add del mod replId">
          <pc:chgData name="SENTUC Julien" userId="S::julien.sentuc@epfedu.fr::d75fbe87-815e-44b9-bd4e-a27963a42678" providerId="AD" clId="Web-{8F5C0C44-D9C2-3A06-16E7-E8F83362346F}" dt="2019-10-25T09:35:04.905" v="139"/>
          <pc:sldLayoutMkLst>
            <pc:docMk/>
            <pc:sldMasterMk cId="2155602114" sldId="2147483720"/>
            <pc:sldLayoutMk cId="2746238404" sldId="2147483724"/>
          </pc:sldLayoutMkLst>
        </pc:sldLayoutChg>
        <pc:sldLayoutChg chg="add del mod replId">
          <pc:chgData name="SENTUC Julien" userId="S::julien.sentuc@epfedu.fr::d75fbe87-815e-44b9-bd4e-a27963a42678" providerId="AD" clId="Web-{8F5C0C44-D9C2-3A06-16E7-E8F83362346F}" dt="2019-10-25T09:35:04.905" v="139"/>
          <pc:sldLayoutMkLst>
            <pc:docMk/>
            <pc:sldMasterMk cId="2155602114" sldId="2147483720"/>
            <pc:sldLayoutMk cId="2745208365" sldId="2147483725"/>
          </pc:sldLayoutMkLst>
        </pc:sldLayoutChg>
        <pc:sldLayoutChg chg="add del mod replId">
          <pc:chgData name="SENTUC Julien" userId="S::julien.sentuc@epfedu.fr::d75fbe87-815e-44b9-bd4e-a27963a42678" providerId="AD" clId="Web-{8F5C0C44-D9C2-3A06-16E7-E8F83362346F}" dt="2019-10-25T09:35:04.905" v="139"/>
          <pc:sldLayoutMkLst>
            <pc:docMk/>
            <pc:sldMasterMk cId="2155602114" sldId="2147483720"/>
            <pc:sldLayoutMk cId="593214670" sldId="2147483726"/>
          </pc:sldLayoutMkLst>
        </pc:sldLayoutChg>
        <pc:sldLayoutChg chg="add del mod replId">
          <pc:chgData name="SENTUC Julien" userId="S::julien.sentuc@epfedu.fr::d75fbe87-815e-44b9-bd4e-a27963a42678" providerId="AD" clId="Web-{8F5C0C44-D9C2-3A06-16E7-E8F83362346F}" dt="2019-10-25T09:35:04.905" v="139"/>
          <pc:sldLayoutMkLst>
            <pc:docMk/>
            <pc:sldMasterMk cId="2155602114" sldId="2147483720"/>
            <pc:sldLayoutMk cId="458521033" sldId="2147483727"/>
          </pc:sldLayoutMkLst>
        </pc:sldLayoutChg>
        <pc:sldLayoutChg chg="add del mod replId">
          <pc:chgData name="SENTUC Julien" userId="S::julien.sentuc@epfedu.fr::d75fbe87-815e-44b9-bd4e-a27963a42678" providerId="AD" clId="Web-{8F5C0C44-D9C2-3A06-16E7-E8F83362346F}" dt="2019-10-25T09:35:04.905" v="139"/>
          <pc:sldLayoutMkLst>
            <pc:docMk/>
            <pc:sldMasterMk cId="2155602114" sldId="2147483720"/>
            <pc:sldLayoutMk cId="1769223781" sldId="2147483728"/>
          </pc:sldLayoutMkLst>
        </pc:sldLayoutChg>
        <pc:sldLayoutChg chg="add del mod replId">
          <pc:chgData name="SENTUC Julien" userId="S::julien.sentuc@epfedu.fr::d75fbe87-815e-44b9-bd4e-a27963a42678" providerId="AD" clId="Web-{8F5C0C44-D9C2-3A06-16E7-E8F83362346F}" dt="2019-10-25T09:35:04.905" v="139"/>
          <pc:sldLayoutMkLst>
            <pc:docMk/>
            <pc:sldMasterMk cId="2155602114" sldId="2147483720"/>
            <pc:sldLayoutMk cId="3262183376" sldId="2147483729"/>
          </pc:sldLayoutMkLst>
        </pc:sldLayoutChg>
        <pc:sldLayoutChg chg="add del mod replId">
          <pc:chgData name="SENTUC Julien" userId="S::julien.sentuc@epfedu.fr::d75fbe87-815e-44b9-bd4e-a27963a42678" providerId="AD" clId="Web-{8F5C0C44-D9C2-3A06-16E7-E8F83362346F}" dt="2019-10-25T09:35:04.905" v="139"/>
          <pc:sldLayoutMkLst>
            <pc:docMk/>
            <pc:sldMasterMk cId="2155602114" sldId="2147483720"/>
            <pc:sldLayoutMk cId="2424387282" sldId="2147483730"/>
          </pc:sldLayoutMkLst>
        </pc:sldLayoutChg>
        <pc:sldLayoutChg chg="add del mod replId">
          <pc:chgData name="SENTUC Julien" userId="S::julien.sentuc@epfedu.fr::d75fbe87-815e-44b9-bd4e-a27963a42678" providerId="AD" clId="Web-{8F5C0C44-D9C2-3A06-16E7-E8F83362346F}" dt="2019-10-25T09:35:04.905" v="139"/>
          <pc:sldLayoutMkLst>
            <pc:docMk/>
            <pc:sldMasterMk cId="2155602114" sldId="2147483720"/>
            <pc:sldLayoutMk cId="3002744879" sldId="2147483731"/>
          </pc:sldLayoutMkLst>
        </pc:sldLayoutChg>
      </pc:sldMasterChg>
      <pc:sldMasterChg chg="add del addSldLayout delSldLayout modSldLayout">
        <pc:chgData name="SENTUC Julien" userId="S::julien.sentuc@epfedu.fr::d75fbe87-815e-44b9-bd4e-a27963a42678" providerId="AD" clId="Web-{8F5C0C44-D9C2-3A06-16E7-E8F83362346F}" dt="2019-10-25T09:34:59.014" v="112"/>
        <pc:sldMasterMkLst>
          <pc:docMk/>
          <pc:sldMasterMk cId="3083173333" sldId="2147483732"/>
        </pc:sldMasterMkLst>
        <pc:sldLayoutChg chg="add del mod replId">
          <pc:chgData name="SENTUC Julien" userId="S::julien.sentuc@epfedu.fr::d75fbe87-815e-44b9-bd4e-a27963a42678" providerId="AD" clId="Web-{8F5C0C44-D9C2-3A06-16E7-E8F83362346F}" dt="2019-10-25T09:34:59.014" v="112"/>
          <pc:sldLayoutMkLst>
            <pc:docMk/>
            <pc:sldMasterMk cId="3083173333" sldId="2147483732"/>
            <pc:sldLayoutMk cId="2320908411" sldId="2147483733"/>
          </pc:sldLayoutMkLst>
        </pc:sldLayoutChg>
        <pc:sldLayoutChg chg="add del mod replId">
          <pc:chgData name="SENTUC Julien" userId="S::julien.sentuc@epfedu.fr::d75fbe87-815e-44b9-bd4e-a27963a42678" providerId="AD" clId="Web-{8F5C0C44-D9C2-3A06-16E7-E8F83362346F}" dt="2019-10-25T09:34:59.014" v="112"/>
          <pc:sldLayoutMkLst>
            <pc:docMk/>
            <pc:sldMasterMk cId="3083173333" sldId="2147483732"/>
            <pc:sldLayoutMk cId="3843366463" sldId="2147483734"/>
          </pc:sldLayoutMkLst>
        </pc:sldLayoutChg>
        <pc:sldLayoutChg chg="add del mod replId">
          <pc:chgData name="SENTUC Julien" userId="S::julien.sentuc@epfedu.fr::d75fbe87-815e-44b9-bd4e-a27963a42678" providerId="AD" clId="Web-{8F5C0C44-D9C2-3A06-16E7-E8F83362346F}" dt="2019-10-25T09:34:59.014" v="112"/>
          <pc:sldLayoutMkLst>
            <pc:docMk/>
            <pc:sldMasterMk cId="3083173333" sldId="2147483732"/>
            <pc:sldLayoutMk cId="3644186414" sldId="2147483735"/>
          </pc:sldLayoutMkLst>
        </pc:sldLayoutChg>
        <pc:sldLayoutChg chg="add del mod replId">
          <pc:chgData name="SENTUC Julien" userId="S::julien.sentuc@epfedu.fr::d75fbe87-815e-44b9-bd4e-a27963a42678" providerId="AD" clId="Web-{8F5C0C44-D9C2-3A06-16E7-E8F83362346F}" dt="2019-10-25T09:34:59.014" v="112"/>
          <pc:sldLayoutMkLst>
            <pc:docMk/>
            <pc:sldMasterMk cId="3083173333" sldId="2147483732"/>
            <pc:sldLayoutMk cId="1038638453" sldId="2147483736"/>
          </pc:sldLayoutMkLst>
        </pc:sldLayoutChg>
        <pc:sldLayoutChg chg="add del mod replId">
          <pc:chgData name="SENTUC Julien" userId="S::julien.sentuc@epfedu.fr::d75fbe87-815e-44b9-bd4e-a27963a42678" providerId="AD" clId="Web-{8F5C0C44-D9C2-3A06-16E7-E8F83362346F}" dt="2019-10-25T09:34:59.014" v="112"/>
          <pc:sldLayoutMkLst>
            <pc:docMk/>
            <pc:sldMasterMk cId="3083173333" sldId="2147483732"/>
            <pc:sldLayoutMk cId="952082241" sldId="2147483737"/>
          </pc:sldLayoutMkLst>
        </pc:sldLayoutChg>
        <pc:sldLayoutChg chg="add del mod replId">
          <pc:chgData name="SENTUC Julien" userId="S::julien.sentuc@epfedu.fr::d75fbe87-815e-44b9-bd4e-a27963a42678" providerId="AD" clId="Web-{8F5C0C44-D9C2-3A06-16E7-E8F83362346F}" dt="2019-10-25T09:34:59.014" v="112"/>
          <pc:sldLayoutMkLst>
            <pc:docMk/>
            <pc:sldMasterMk cId="3083173333" sldId="2147483732"/>
            <pc:sldLayoutMk cId="2822223643" sldId="2147483738"/>
          </pc:sldLayoutMkLst>
        </pc:sldLayoutChg>
        <pc:sldLayoutChg chg="add del mod replId">
          <pc:chgData name="SENTUC Julien" userId="S::julien.sentuc@epfedu.fr::d75fbe87-815e-44b9-bd4e-a27963a42678" providerId="AD" clId="Web-{8F5C0C44-D9C2-3A06-16E7-E8F83362346F}" dt="2019-10-25T09:34:59.014" v="112"/>
          <pc:sldLayoutMkLst>
            <pc:docMk/>
            <pc:sldMasterMk cId="3083173333" sldId="2147483732"/>
            <pc:sldLayoutMk cId="1439299030" sldId="2147483739"/>
          </pc:sldLayoutMkLst>
        </pc:sldLayoutChg>
        <pc:sldLayoutChg chg="add del mod replId">
          <pc:chgData name="SENTUC Julien" userId="S::julien.sentuc@epfedu.fr::d75fbe87-815e-44b9-bd4e-a27963a42678" providerId="AD" clId="Web-{8F5C0C44-D9C2-3A06-16E7-E8F83362346F}" dt="2019-10-25T09:34:59.014" v="112"/>
          <pc:sldLayoutMkLst>
            <pc:docMk/>
            <pc:sldMasterMk cId="3083173333" sldId="2147483732"/>
            <pc:sldLayoutMk cId="3835466770" sldId="2147483740"/>
          </pc:sldLayoutMkLst>
        </pc:sldLayoutChg>
        <pc:sldLayoutChg chg="add del mod replId">
          <pc:chgData name="SENTUC Julien" userId="S::julien.sentuc@epfedu.fr::d75fbe87-815e-44b9-bd4e-a27963a42678" providerId="AD" clId="Web-{8F5C0C44-D9C2-3A06-16E7-E8F83362346F}" dt="2019-10-25T09:34:59.014" v="112"/>
          <pc:sldLayoutMkLst>
            <pc:docMk/>
            <pc:sldMasterMk cId="3083173333" sldId="2147483732"/>
            <pc:sldLayoutMk cId="1107983328" sldId="2147483741"/>
          </pc:sldLayoutMkLst>
        </pc:sldLayoutChg>
        <pc:sldLayoutChg chg="add del mod replId">
          <pc:chgData name="SENTUC Julien" userId="S::julien.sentuc@epfedu.fr::d75fbe87-815e-44b9-bd4e-a27963a42678" providerId="AD" clId="Web-{8F5C0C44-D9C2-3A06-16E7-E8F83362346F}" dt="2019-10-25T09:34:59.014" v="112"/>
          <pc:sldLayoutMkLst>
            <pc:docMk/>
            <pc:sldMasterMk cId="3083173333" sldId="2147483732"/>
            <pc:sldLayoutMk cId="382334305" sldId="2147483742"/>
          </pc:sldLayoutMkLst>
        </pc:sldLayoutChg>
        <pc:sldLayoutChg chg="add del mod replId">
          <pc:chgData name="SENTUC Julien" userId="S::julien.sentuc@epfedu.fr::d75fbe87-815e-44b9-bd4e-a27963a42678" providerId="AD" clId="Web-{8F5C0C44-D9C2-3A06-16E7-E8F83362346F}" dt="2019-10-25T09:34:59.014" v="112"/>
          <pc:sldLayoutMkLst>
            <pc:docMk/>
            <pc:sldMasterMk cId="3083173333" sldId="2147483732"/>
            <pc:sldLayoutMk cId="572005782" sldId="2147483743"/>
          </pc:sldLayoutMkLst>
        </pc:sldLayoutChg>
      </pc:sldMasterChg>
    </pc:docChg>
  </pc:docChgLst>
  <pc:docChgLst>
    <pc:chgData name="VIDEAU Mathurin" userId="S::mathurin.videau@epfedu.fr::3feef9f5-0d42-495b-baa0-a38ec02beb70" providerId="AD" clId="Web-{37479C50-336C-49CF-8FE7-52C2F280B76D}"/>
    <pc:docChg chg="modSld">
      <pc:chgData name="VIDEAU Mathurin" userId="S::mathurin.videau@epfedu.fr::3feef9f5-0d42-495b-baa0-a38ec02beb70" providerId="AD" clId="Web-{37479C50-336C-49CF-8FE7-52C2F280B76D}" dt="2019-10-09T14:34:28.716" v="124"/>
      <pc:docMkLst>
        <pc:docMk/>
      </pc:docMkLst>
      <pc:sldChg chg="addSp delSp modSp">
        <pc:chgData name="VIDEAU Mathurin" userId="S::mathurin.videau@epfedu.fr::3feef9f5-0d42-495b-baa0-a38ec02beb70" providerId="AD" clId="Web-{37479C50-336C-49CF-8FE7-52C2F280B76D}" dt="2019-10-09T13:32:11.830" v="84" actId="20577"/>
        <pc:sldMkLst>
          <pc:docMk/>
          <pc:sldMk cId="232720596" sldId="256"/>
        </pc:sldMkLst>
        <pc:spChg chg="del mod">
          <ac:chgData name="VIDEAU Mathurin" userId="S::mathurin.videau@epfedu.fr::3feef9f5-0d42-495b-baa0-a38ec02beb70" providerId="AD" clId="Web-{37479C50-336C-49CF-8FE7-52C2F280B76D}" dt="2019-10-09T13:28:39.708" v="40"/>
          <ac:spMkLst>
            <pc:docMk/>
            <pc:sldMk cId="232720596" sldId="256"/>
            <ac:spMk id="2" creationId="{EDA0FF06-82D0-49A8-862C-EBDB2B74D025}"/>
          </ac:spMkLst>
        </pc:spChg>
        <pc:spChg chg="add del mod">
          <ac:chgData name="VIDEAU Mathurin" userId="S::mathurin.videau@epfedu.fr::3feef9f5-0d42-495b-baa0-a38ec02beb70" providerId="AD" clId="Web-{37479C50-336C-49CF-8FE7-52C2F280B76D}" dt="2019-10-09T13:29:07.817" v="45"/>
          <ac:spMkLst>
            <pc:docMk/>
            <pc:sldMk cId="232720596" sldId="256"/>
            <ac:spMk id="5" creationId="{2E9ECF2C-AFF8-45FB-97CB-5D474FEF83FD}"/>
          </ac:spMkLst>
        </pc:spChg>
        <pc:spChg chg="add del">
          <ac:chgData name="VIDEAU Mathurin" userId="S::mathurin.videau@epfedu.fr::3feef9f5-0d42-495b-baa0-a38ec02beb70" providerId="AD" clId="Web-{37479C50-336C-49CF-8FE7-52C2F280B76D}" dt="2019-10-09T13:29:10.114" v="46"/>
          <ac:spMkLst>
            <pc:docMk/>
            <pc:sldMk cId="232720596" sldId="256"/>
            <ac:spMk id="6" creationId="{D3D9D245-FBD1-410D-816E-CD1628568893}"/>
          </ac:spMkLst>
        </pc:spChg>
        <pc:spChg chg="add mod">
          <ac:chgData name="VIDEAU Mathurin" userId="S::mathurin.videau@epfedu.fr::3feef9f5-0d42-495b-baa0-a38ec02beb70" providerId="AD" clId="Web-{37479C50-336C-49CF-8FE7-52C2F280B76D}" dt="2019-10-09T13:32:11.830" v="84" actId="20577"/>
          <ac:spMkLst>
            <pc:docMk/>
            <pc:sldMk cId="232720596" sldId="256"/>
            <ac:spMk id="8" creationId="{09103F10-2046-49F4-B1C7-7A94C189DE60}"/>
          </ac:spMkLst>
        </pc:spChg>
        <pc:picChg chg="mod">
          <ac:chgData name="VIDEAU Mathurin" userId="S::mathurin.videau@epfedu.fr::3feef9f5-0d42-495b-baa0-a38ec02beb70" providerId="AD" clId="Web-{37479C50-336C-49CF-8FE7-52C2F280B76D}" dt="2019-10-09T13:30:57.800" v="80" actId="1076"/>
          <ac:picMkLst>
            <pc:docMk/>
            <pc:sldMk cId="232720596" sldId="256"/>
            <ac:picMk id="7" creationId="{C86AEFF1-5DF1-41C7-B47A-E959B164D0BB}"/>
          </ac:picMkLst>
        </pc:picChg>
      </pc:sldChg>
      <pc:sldChg chg="addSp delSp modSp">
        <pc:chgData name="VIDEAU Mathurin" userId="S::mathurin.videau@epfedu.fr::3feef9f5-0d42-495b-baa0-a38ec02beb70" providerId="AD" clId="Web-{37479C50-336C-49CF-8FE7-52C2F280B76D}" dt="2019-10-09T14:34:28.716" v="124"/>
        <pc:sldMkLst>
          <pc:docMk/>
          <pc:sldMk cId="1494716914" sldId="257"/>
        </pc:sldMkLst>
        <pc:spChg chg="del mod">
          <ac:chgData name="VIDEAU Mathurin" userId="S::mathurin.videau@epfedu.fr::3feef9f5-0d42-495b-baa0-a38ec02beb70" providerId="AD" clId="Web-{37479C50-336C-49CF-8FE7-52C2F280B76D}" dt="2019-10-09T14:34:28.716" v="124"/>
          <ac:spMkLst>
            <pc:docMk/>
            <pc:sldMk cId="1494716914" sldId="257"/>
            <ac:spMk id="3" creationId="{D41D1844-BB6E-47FE-88FA-5C7B6030ED47}"/>
          </ac:spMkLst>
        </pc:spChg>
        <pc:picChg chg="add mod ord">
          <ac:chgData name="VIDEAU Mathurin" userId="S::mathurin.videau@epfedu.fr::3feef9f5-0d42-495b-baa0-a38ec02beb70" providerId="AD" clId="Web-{37479C50-336C-49CF-8FE7-52C2F280B76D}" dt="2019-10-09T14:34:28.716" v="124"/>
          <ac:picMkLst>
            <pc:docMk/>
            <pc:sldMk cId="1494716914" sldId="257"/>
            <ac:picMk id="4" creationId="{0FD414D2-51C7-4037-81B6-BA373D7FB171}"/>
          </ac:picMkLst>
        </pc:picChg>
      </pc:sldChg>
      <pc:sldChg chg="addSp delSp modSp">
        <pc:chgData name="VIDEAU Mathurin" userId="S::mathurin.videau@epfedu.fr::3feef9f5-0d42-495b-baa0-a38ec02beb70" providerId="AD" clId="Web-{37479C50-336C-49CF-8FE7-52C2F280B76D}" dt="2019-10-09T14:28:29.730" v="120" actId="1076"/>
        <pc:sldMkLst>
          <pc:docMk/>
          <pc:sldMk cId="1220904026" sldId="261"/>
        </pc:sldMkLst>
        <pc:spChg chg="mod">
          <ac:chgData name="VIDEAU Mathurin" userId="S::mathurin.videau@epfedu.fr::3feef9f5-0d42-495b-baa0-a38ec02beb70" providerId="AD" clId="Web-{37479C50-336C-49CF-8FE7-52C2F280B76D}" dt="2019-10-09T14:28:07.964" v="117" actId="20577"/>
          <ac:spMkLst>
            <pc:docMk/>
            <pc:sldMk cId="1220904026" sldId="261"/>
            <ac:spMk id="2" creationId="{D132BC4B-E323-442D-B1E4-A04CEBE592F2}"/>
          </ac:spMkLst>
        </pc:spChg>
        <pc:spChg chg="del">
          <ac:chgData name="VIDEAU Mathurin" userId="S::mathurin.videau@epfedu.fr::3feef9f5-0d42-495b-baa0-a38ec02beb70" providerId="AD" clId="Web-{37479C50-336C-49CF-8FE7-52C2F280B76D}" dt="2019-10-09T14:27:38.589" v="110"/>
          <ac:spMkLst>
            <pc:docMk/>
            <pc:sldMk cId="1220904026" sldId="261"/>
            <ac:spMk id="3" creationId="{1725F719-F401-4737-B2C5-818C10872E57}"/>
          </ac:spMkLst>
        </pc:spChg>
        <pc:picChg chg="add mod ord">
          <ac:chgData name="VIDEAU Mathurin" userId="S::mathurin.videau@epfedu.fr::3feef9f5-0d42-495b-baa0-a38ec02beb70" providerId="AD" clId="Web-{37479C50-336C-49CF-8FE7-52C2F280B76D}" dt="2019-10-09T14:28:29.730" v="120" actId="1076"/>
          <ac:picMkLst>
            <pc:docMk/>
            <pc:sldMk cId="1220904026" sldId="261"/>
            <ac:picMk id="4" creationId="{76258D6E-FF4F-443A-AF5D-7D5986ABD1E8}"/>
          </ac:picMkLst>
        </pc:picChg>
      </pc:sldChg>
      <pc:sldChg chg="modSp">
        <pc:chgData name="VIDEAU Mathurin" userId="S::mathurin.videau@epfedu.fr::3feef9f5-0d42-495b-baa0-a38ec02beb70" providerId="AD" clId="Web-{37479C50-336C-49CF-8FE7-52C2F280B76D}" dt="2019-10-09T14:17:43.196" v="107" actId="20577"/>
        <pc:sldMkLst>
          <pc:docMk/>
          <pc:sldMk cId="865936632" sldId="262"/>
        </pc:sldMkLst>
        <pc:spChg chg="mod">
          <ac:chgData name="VIDEAU Mathurin" userId="S::mathurin.videau@epfedu.fr::3feef9f5-0d42-495b-baa0-a38ec02beb70" providerId="AD" clId="Web-{37479C50-336C-49CF-8FE7-52C2F280B76D}" dt="2019-10-09T14:17:43.196" v="107" actId="20577"/>
          <ac:spMkLst>
            <pc:docMk/>
            <pc:sldMk cId="865936632" sldId="262"/>
            <ac:spMk id="2" creationId="{FF3B4BBE-0224-40E4-9E9A-2CC26194D09F}"/>
          </ac:spMkLst>
        </pc:spChg>
      </pc:sldChg>
    </pc:docChg>
  </pc:docChgLst>
  <pc:docChgLst>
    <pc:chgData name="SENTUC Julien" userId="S::julien.sentuc@epfedu.fr::d75fbe87-815e-44b9-bd4e-a27963a42678" providerId="AD" clId="Web-{FC383BCA-0496-028B-A627-69812CECA57D}"/>
    <pc:docChg chg="addSld modSld">
      <pc:chgData name="SENTUC Julien" userId="S::julien.sentuc@epfedu.fr::d75fbe87-815e-44b9-bd4e-a27963a42678" providerId="AD" clId="Web-{FC383BCA-0496-028B-A627-69812CECA57D}" dt="2019-10-24T15:37:37.696" v="10"/>
      <pc:docMkLst>
        <pc:docMk/>
      </pc:docMkLst>
      <pc:sldChg chg="addSp delSp modSp new mod setBg">
        <pc:chgData name="SENTUC Julien" userId="S::julien.sentuc@epfedu.fr::d75fbe87-815e-44b9-bd4e-a27963a42678" providerId="AD" clId="Web-{FC383BCA-0496-028B-A627-69812CECA57D}" dt="2019-10-24T15:37:37.696" v="10"/>
        <pc:sldMkLst>
          <pc:docMk/>
          <pc:sldMk cId="670342298" sldId="274"/>
        </pc:sldMkLst>
        <pc:spChg chg="add del">
          <ac:chgData name="SENTUC Julien" userId="S::julien.sentuc@epfedu.fr::d75fbe87-815e-44b9-bd4e-a27963a42678" providerId="AD" clId="Web-{FC383BCA-0496-028B-A627-69812CECA57D}" dt="2019-10-24T15:36:56.383" v="4"/>
          <ac:spMkLst>
            <pc:docMk/>
            <pc:sldMk cId="670342298" sldId="274"/>
            <ac:spMk id="2" creationId="{E86197A9-D046-4D30-8F5E-9010BFC39BD2}"/>
          </ac:spMkLst>
        </pc:spChg>
        <pc:spChg chg="del">
          <ac:chgData name="SENTUC Julien" userId="S::julien.sentuc@epfedu.fr::d75fbe87-815e-44b9-bd4e-a27963a42678" providerId="AD" clId="Web-{FC383BCA-0496-028B-A627-69812CECA57D}" dt="2019-10-24T15:36:40.383" v="1"/>
          <ac:spMkLst>
            <pc:docMk/>
            <pc:sldMk cId="670342298" sldId="274"/>
            <ac:spMk id="3" creationId="{6AEF85DF-455F-42CC-B71B-8263B3C4ACCD}"/>
          </ac:spMkLst>
        </pc:spChg>
        <pc:spChg chg="add del mod">
          <ac:chgData name="SENTUC Julien" userId="S::julien.sentuc@epfedu.fr::d75fbe87-815e-44b9-bd4e-a27963a42678" providerId="AD" clId="Web-{FC383BCA-0496-028B-A627-69812CECA57D}" dt="2019-10-24T15:37:11.462" v="6"/>
          <ac:spMkLst>
            <pc:docMk/>
            <pc:sldMk cId="670342298" sldId="274"/>
            <ac:spMk id="7" creationId="{FC8E7A94-3149-4E1E-80DD-688667EB14AA}"/>
          </ac:spMkLst>
        </pc:spChg>
        <pc:spChg chg="add del mod">
          <ac:chgData name="SENTUC Julien" userId="S::julien.sentuc@epfedu.fr::d75fbe87-815e-44b9-bd4e-a27963a42678" providerId="AD" clId="Web-{FC383BCA-0496-028B-A627-69812CECA57D}" dt="2019-10-24T15:37:31.290" v="8"/>
          <ac:spMkLst>
            <pc:docMk/>
            <pc:sldMk cId="670342298" sldId="274"/>
            <ac:spMk id="11" creationId="{1F9B17EC-B141-4076-9AD6-DD23EDA9D4BA}"/>
          </ac:spMkLst>
        </pc:spChg>
        <pc:spChg chg="add">
          <ac:chgData name="SENTUC Julien" userId="S::julien.sentuc@epfedu.fr::d75fbe87-815e-44b9-bd4e-a27963a42678" providerId="AD" clId="Web-{FC383BCA-0496-028B-A627-69812CECA57D}" dt="2019-10-24T15:37:37.696" v="10"/>
          <ac:spMkLst>
            <pc:docMk/>
            <pc:sldMk cId="670342298" sldId="274"/>
            <ac:spMk id="17" creationId="{01D0AF59-99C3-4251-AB9A-C966C6AD4400}"/>
          </ac:spMkLst>
        </pc:spChg>
        <pc:spChg chg="add">
          <ac:chgData name="SENTUC Julien" userId="S::julien.sentuc@epfedu.fr::d75fbe87-815e-44b9-bd4e-a27963a42678" providerId="AD" clId="Web-{FC383BCA-0496-028B-A627-69812CECA57D}" dt="2019-10-24T15:37:37.696" v="10"/>
          <ac:spMkLst>
            <pc:docMk/>
            <pc:sldMk cId="670342298" sldId="274"/>
            <ac:spMk id="19" creationId="{1855405F-37A2-4869-9154-F8BE3BECE6C3}"/>
          </ac:spMkLst>
        </pc:spChg>
        <pc:picChg chg="add del mod ord">
          <ac:chgData name="SENTUC Julien" userId="S::julien.sentuc@epfedu.fr::d75fbe87-815e-44b9-bd4e-a27963a42678" providerId="AD" clId="Web-{FC383BCA-0496-028B-A627-69812CECA57D}" dt="2019-10-24T15:37:09.962" v="5"/>
          <ac:picMkLst>
            <pc:docMk/>
            <pc:sldMk cId="670342298" sldId="274"/>
            <ac:picMk id="4" creationId="{7E82A914-AC29-4244-8AA1-1D0EEA30B0F0}"/>
          </ac:picMkLst>
        </pc:picChg>
        <pc:picChg chg="add del mod ord">
          <ac:chgData name="SENTUC Julien" userId="S::julien.sentuc@epfedu.fr::d75fbe87-815e-44b9-bd4e-a27963a42678" providerId="AD" clId="Web-{FC383BCA-0496-028B-A627-69812CECA57D}" dt="2019-10-24T15:37:15.665" v="7"/>
          <ac:picMkLst>
            <pc:docMk/>
            <pc:sldMk cId="670342298" sldId="274"/>
            <ac:picMk id="8" creationId="{E7C3207F-3983-456F-BDAC-983AFB339C22}"/>
          </ac:picMkLst>
        </pc:picChg>
        <pc:picChg chg="add mod">
          <ac:chgData name="SENTUC Julien" userId="S::julien.sentuc@epfedu.fr::d75fbe87-815e-44b9-bd4e-a27963a42678" providerId="AD" clId="Web-{FC383BCA-0496-028B-A627-69812CECA57D}" dt="2019-10-24T15:37:37.696" v="10"/>
          <ac:picMkLst>
            <pc:docMk/>
            <pc:sldMk cId="670342298" sldId="274"/>
            <ac:picMk id="12" creationId="{5A14BD3A-4C14-4937-8F3D-1B91E9F29AF0}"/>
          </ac:picMkLst>
        </pc:picChg>
      </pc:sldChg>
    </pc:docChg>
  </pc:docChgLst>
  <pc:docChgLst>
    <pc:chgData name="SENTUC Julien" userId="S::julien.sentuc@epfedu.fr::d75fbe87-815e-44b9-bd4e-a27963a42678" providerId="AD" clId="Web-{634D6C30-451D-825F-C213-21917D72D328}"/>
    <pc:docChg chg="addSld modSld">
      <pc:chgData name="SENTUC Julien" userId="S::julien.sentuc@epfedu.fr::d75fbe87-815e-44b9-bd4e-a27963a42678" providerId="AD" clId="Web-{634D6C30-451D-825F-C213-21917D72D328}" dt="2019-10-10T16:54:52.441" v="64"/>
      <pc:docMkLst>
        <pc:docMk/>
      </pc:docMkLst>
      <pc:sldChg chg="addSp delSp modSp mod setBg">
        <pc:chgData name="SENTUC Julien" userId="S::julien.sentuc@epfedu.fr::d75fbe87-815e-44b9-bd4e-a27963a42678" providerId="AD" clId="Web-{634D6C30-451D-825F-C213-21917D72D328}" dt="2019-10-10T16:54:52.441" v="64"/>
        <pc:sldMkLst>
          <pc:docMk/>
          <pc:sldMk cId="3402083226" sldId="259"/>
        </pc:sldMkLst>
        <pc:spChg chg="mod ord">
          <ac:chgData name="SENTUC Julien" userId="S::julien.sentuc@epfedu.fr::d75fbe87-815e-44b9-bd4e-a27963a42678" providerId="AD" clId="Web-{634D6C30-451D-825F-C213-21917D72D328}" dt="2019-10-10T16:54:52.441" v="64"/>
          <ac:spMkLst>
            <pc:docMk/>
            <pc:sldMk cId="3402083226" sldId="259"/>
            <ac:spMk id="2" creationId="{376AD391-47BB-4EDB-B573-400503FC42EA}"/>
          </ac:spMkLst>
        </pc:spChg>
        <pc:spChg chg="del">
          <ac:chgData name="SENTUC Julien" userId="S::julien.sentuc@epfedu.fr::d75fbe87-815e-44b9-bd4e-a27963a42678" providerId="AD" clId="Web-{634D6C30-451D-825F-C213-21917D72D328}" dt="2019-10-10T16:54:33.175" v="56"/>
          <ac:spMkLst>
            <pc:docMk/>
            <pc:sldMk cId="3402083226" sldId="259"/>
            <ac:spMk id="3" creationId="{F8A2D7D4-75CC-4259-833B-5E953A9DC87A}"/>
          </ac:spMkLst>
        </pc:spChg>
        <pc:spChg chg="add del">
          <ac:chgData name="SENTUC Julien" userId="S::julien.sentuc@epfedu.fr::d75fbe87-815e-44b9-bd4e-a27963a42678" providerId="AD" clId="Web-{634D6C30-451D-825F-C213-21917D72D328}" dt="2019-10-10T16:54:50.128" v="61"/>
          <ac:spMkLst>
            <pc:docMk/>
            <pc:sldMk cId="3402083226" sldId="259"/>
            <ac:spMk id="6" creationId="{D4771268-CB57-404A-9271-370EB28F6090}"/>
          </ac:spMkLst>
        </pc:spChg>
        <pc:spChg chg="add del">
          <ac:chgData name="SENTUC Julien" userId="S::julien.sentuc@epfedu.fr::d75fbe87-815e-44b9-bd4e-a27963a42678" providerId="AD" clId="Web-{634D6C30-451D-825F-C213-21917D72D328}" dt="2019-10-10T16:54:52.441" v="63"/>
          <ac:spMkLst>
            <pc:docMk/>
            <pc:sldMk cId="3402083226" sldId="259"/>
            <ac:spMk id="7" creationId="{72257994-BD97-4691-8B89-198A6D2BABDC}"/>
          </ac:spMkLst>
        </pc:spChg>
        <pc:spChg chg="add">
          <ac:chgData name="SENTUC Julien" userId="S::julien.sentuc@epfedu.fr::d75fbe87-815e-44b9-bd4e-a27963a42678" providerId="AD" clId="Web-{634D6C30-451D-825F-C213-21917D72D328}" dt="2019-10-10T16:54:52.441" v="64"/>
          <ac:spMkLst>
            <pc:docMk/>
            <pc:sldMk cId="3402083226" sldId="259"/>
            <ac:spMk id="8" creationId="{6753252F-4873-4F63-801D-CC719279A7D5}"/>
          </ac:spMkLst>
        </pc:spChg>
        <pc:spChg chg="add del">
          <ac:chgData name="SENTUC Julien" userId="S::julien.sentuc@epfedu.fr::d75fbe87-815e-44b9-bd4e-a27963a42678" providerId="AD" clId="Web-{634D6C30-451D-825F-C213-21917D72D328}" dt="2019-10-10T16:54:47.785" v="59"/>
          <ac:spMkLst>
            <pc:docMk/>
            <pc:sldMk cId="3402083226" sldId="259"/>
            <ac:spMk id="9" creationId="{6753252F-4873-4F63-801D-CC719279A7D5}"/>
          </ac:spMkLst>
        </pc:spChg>
        <pc:spChg chg="add">
          <ac:chgData name="SENTUC Julien" userId="S::julien.sentuc@epfedu.fr::d75fbe87-815e-44b9-bd4e-a27963a42678" providerId="AD" clId="Web-{634D6C30-451D-825F-C213-21917D72D328}" dt="2019-10-10T16:54:52.441" v="64"/>
          <ac:spMkLst>
            <pc:docMk/>
            <pc:sldMk cId="3402083226" sldId="259"/>
            <ac:spMk id="10" creationId="{047C8CCB-F95D-4249-92DD-651249D3535A}"/>
          </ac:spMkLst>
        </pc:spChg>
        <pc:spChg chg="add del">
          <ac:chgData name="SENTUC Julien" userId="S::julien.sentuc@epfedu.fr::d75fbe87-815e-44b9-bd4e-a27963a42678" providerId="AD" clId="Web-{634D6C30-451D-825F-C213-21917D72D328}" dt="2019-10-10T16:54:47.785" v="59"/>
          <ac:spMkLst>
            <pc:docMk/>
            <pc:sldMk cId="3402083226" sldId="259"/>
            <ac:spMk id="11" creationId="{047C8CCB-F95D-4249-92DD-651249D3535A}"/>
          </ac:spMkLst>
        </pc:spChg>
        <pc:picChg chg="add mod">
          <ac:chgData name="SENTUC Julien" userId="S::julien.sentuc@epfedu.fr::d75fbe87-815e-44b9-bd4e-a27963a42678" providerId="AD" clId="Web-{634D6C30-451D-825F-C213-21917D72D328}" dt="2019-10-10T16:54:52.441" v="64"/>
          <ac:picMkLst>
            <pc:docMk/>
            <pc:sldMk cId="3402083226" sldId="259"/>
            <ac:picMk id="4" creationId="{4C318F85-7C41-4FBA-9FE8-BC69CC162C0B}"/>
          </ac:picMkLst>
        </pc:picChg>
      </pc:sldChg>
      <pc:sldChg chg="modSp">
        <pc:chgData name="SENTUC Julien" userId="S::julien.sentuc@epfedu.fr::d75fbe87-815e-44b9-bd4e-a27963a42678" providerId="AD" clId="Web-{634D6C30-451D-825F-C213-21917D72D328}" dt="2019-10-10T16:46:47.555" v="6" actId="20577"/>
        <pc:sldMkLst>
          <pc:docMk/>
          <pc:sldMk cId="865936632" sldId="262"/>
        </pc:sldMkLst>
        <pc:spChg chg="mod">
          <ac:chgData name="SENTUC Julien" userId="S::julien.sentuc@epfedu.fr::d75fbe87-815e-44b9-bd4e-a27963a42678" providerId="AD" clId="Web-{634D6C30-451D-825F-C213-21917D72D328}" dt="2019-10-10T16:46:47.555" v="6" actId="20577"/>
          <ac:spMkLst>
            <pc:docMk/>
            <pc:sldMk cId="865936632" sldId="262"/>
            <ac:spMk id="3" creationId="{89452143-5EDF-4018-8750-094C0FF4B765}"/>
          </ac:spMkLst>
        </pc:spChg>
      </pc:sldChg>
      <pc:sldChg chg="modSp new">
        <pc:chgData name="SENTUC Julien" userId="S::julien.sentuc@epfedu.fr::d75fbe87-815e-44b9-bd4e-a27963a42678" providerId="AD" clId="Web-{634D6C30-451D-825F-C213-21917D72D328}" dt="2019-10-10T16:47:08.634" v="21" actId="20577"/>
        <pc:sldMkLst>
          <pc:docMk/>
          <pc:sldMk cId="1462580147" sldId="264"/>
        </pc:sldMkLst>
        <pc:spChg chg="mod">
          <ac:chgData name="SENTUC Julien" userId="S::julien.sentuc@epfedu.fr::d75fbe87-815e-44b9-bd4e-a27963a42678" providerId="AD" clId="Web-{634D6C30-451D-825F-C213-21917D72D328}" dt="2019-10-10T16:47:01.634" v="11" actId="20577"/>
          <ac:spMkLst>
            <pc:docMk/>
            <pc:sldMk cId="1462580147" sldId="264"/>
            <ac:spMk id="2" creationId="{24EF2DFF-25FD-4D2C-99C5-4C30744C6915}"/>
          </ac:spMkLst>
        </pc:spChg>
        <pc:spChg chg="mod">
          <ac:chgData name="SENTUC Julien" userId="S::julien.sentuc@epfedu.fr::d75fbe87-815e-44b9-bd4e-a27963a42678" providerId="AD" clId="Web-{634D6C30-451D-825F-C213-21917D72D328}" dt="2019-10-10T16:47:08.634" v="21" actId="20577"/>
          <ac:spMkLst>
            <pc:docMk/>
            <pc:sldMk cId="1462580147" sldId="264"/>
            <ac:spMk id="3" creationId="{92149CD1-B612-462F-8FBB-FAF94AB8BC5B}"/>
          </ac:spMkLst>
        </pc:spChg>
      </pc:sldChg>
      <pc:sldChg chg="addSp delSp modSp new mod setBg">
        <pc:chgData name="SENTUC Julien" userId="S::julien.sentuc@epfedu.fr::d75fbe87-815e-44b9-bd4e-a27963a42678" providerId="AD" clId="Web-{634D6C30-451D-825F-C213-21917D72D328}" dt="2019-10-10T16:53:20.394" v="55"/>
        <pc:sldMkLst>
          <pc:docMk/>
          <pc:sldMk cId="4137227950" sldId="265"/>
        </pc:sldMkLst>
        <pc:spChg chg="mod">
          <ac:chgData name="SENTUC Julien" userId="S::julien.sentuc@epfedu.fr::d75fbe87-815e-44b9-bd4e-a27963a42678" providerId="AD" clId="Web-{634D6C30-451D-825F-C213-21917D72D328}" dt="2019-10-10T16:53:20.394" v="55"/>
          <ac:spMkLst>
            <pc:docMk/>
            <pc:sldMk cId="4137227950" sldId="265"/>
            <ac:spMk id="2" creationId="{503D1785-67C6-4C62-9EC9-95404C73E11F}"/>
          </ac:spMkLst>
        </pc:spChg>
        <pc:spChg chg="del">
          <ac:chgData name="SENTUC Julien" userId="S::julien.sentuc@epfedu.fr::d75fbe87-815e-44b9-bd4e-a27963a42678" providerId="AD" clId="Web-{634D6C30-451D-825F-C213-21917D72D328}" dt="2019-10-10T16:48:28.790" v="38"/>
          <ac:spMkLst>
            <pc:docMk/>
            <pc:sldMk cId="4137227950" sldId="265"/>
            <ac:spMk id="3" creationId="{C506C63A-895E-4C2E-9C39-11C4A9E3DE20}"/>
          </ac:spMkLst>
        </pc:spChg>
        <pc:spChg chg="add">
          <ac:chgData name="SENTUC Julien" userId="S::julien.sentuc@epfedu.fr::d75fbe87-815e-44b9-bd4e-a27963a42678" providerId="AD" clId="Web-{634D6C30-451D-825F-C213-21917D72D328}" dt="2019-10-10T16:53:20.394" v="55"/>
          <ac:spMkLst>
            <pc:docMk/>
            <pc:sldMk cId="4137227950" sldId="265"/>
            <ac:spMk id="8" creationId="{D6CF29CD-38B8-4924-BA11-6D60517487EF}"/>
          </ac:spMkLst>
        </pc:spChg>
        <pc:spChg chg="add del">
          <ac:chgData name="SENTUC Julien" userId="S::julien.sentuc@epfedu.fr::d75fbe87-815e-44b9-bd4e-a27963a42678" providerId="AD" clId="Web-{634D6C30-451D-825F-C213-21917D72D328}" dt="2019-10-10T16:48:39.712" v="42"/>
          <ac:spMkLst>
            <pc:docMk/>
            <pc:sldMk cId="4137227950" sldId="265"/>
            <ac:spMk id="9" creationId="{823AC064-BC96-4F32-8AE1-B2FD38754823}"/>
          </ac:spMkLst>
        </pc:spChg>
        <pc:picChg chg="add mod">
          <ac:chgData name="SENTUC Julien" userId="S::julien.sentuc@epfedu.fr::d75fbe87-815e-44b9-bd4e-a27963a42678" providerId="AD" clId="Web-{634D6C30-451D-825F-C213-21917D72D328}" dt="2019-10-10T16:53:20.394" v="55"/>
          <ac:picMkLst>
            <pc:docMk/>
            <pc:sldMk cId="4137227950" sldId="265"/>
            <ac:picMk id="4" creationId="{F3480CB3-C3D8-48A0-ADA4-3D49FE433130}"/>
          </ac:picMkLst>
        </pc:picChg>
        <pc:picChg chg="add mod">
          <ac:chgData name="SENTUC Julien" userId="S::julien.sentuc@epfedu.fr::d75fbe87-815e-44b9-bd4e-a27963a42678" providerId="AD" clId="Web-{634D6C30-451D-825F-C213-21917D72D328}" dt="2019-10-10T16:53:20.394" v="55"/>
          <ac:picMkLst>
            <pc:docMk/>
            <pc:sldMk cId="4137227950" sldId="265"/>
            <ac:picMk id="6" creationId="{F6E3B8E8-79A4-4DA4-9E79-3AA9258084B8}"/>
          </ac:picMkLst>
        </pc:picChg>
        <pc:cxnChg chg="add del">
          <ac:chgData name="SENTUC Julien" userId="S::julien.sentuc@epfedu.fr::d75fbe87-815e-44b9-bd4e-a27963a42678" providerId="AD" clId="Web-{634D6C30-451D-825F-C213-21917D72D328}" dt="2019-10-10T16:48:39.712" v="42"/>
          <ac:cxnSpMkLst>
            <pc:docMk/>
            <pc:sldMk cId="4137227950" sldId="265"/>
            <ac:cxnSpMk id="11" creationId="{7E7C77BC-7138-40B1-A15B-20F57A494629}"/>
          </ac:cxnSpMkLst>
        </pc:cxnChg>
        <pc:cxnChg chg="add">
          <ac:chgData name="SENTUC Julien" userId="S::julien.sentuc@epfedu.fr::d75fbe87-815e-44b9-bd4e-a27963a42678" providerId="AD" clId="Web-{634D6C30-451D-825F-C213-21917D72D328}" dt="2019-10-10T16:53:20.394" v="55"/>
          <ac:cxnSpMkLst>
            <pc:docMk/>
            <pc:sldMk cId="4137227950" sldId="265"/>
            <ac:cxnSpMk id="13" creationId="{3D83F26F-C55B-4A92-9AFF-4894D14E27C5}"/>
          </ac:cxnSpMkLst>
        </pc:cxnChg>
      </pc:sldChg>
      <pc:sldChg chg="modSp new">
        <pc:chgData name="SENTUC Julien" userId="S::julien.sentuc@epfedu.fr::d75fbe87-815e-44b9-bd4e-a27963a42678" providerId="AD" clId="Web-{634D6C30-451D-825F-C213-21917D72D328}" dt="2019-10-10T16:50:14.343" v="52" actId="20577"/>
        <pc:sldMkLst>
          <pc:docMk/>
          <pc:sldMk cId="3918822656" sldId="266"/>
        </pc:sldMkLst>
        <pc:spChg chg="mod">
          <ac:chgData name="SENTUC Julien" userId="S::julien.sentuc@epfedu.fr::d75fbe87-815e-44b9-bd4e-a27963a42678" providerId="AD" clId="Web-{634D6C30-451D-825F-C213-21917D72D328}" dt="2019-10-10T16:50:14.343" v="52" actId="20577"/>
          <ac:spMkLst>
            <pc:docMk/>
            <pc:sldMk cId="3918822656" sldId="266"/>
            <ac:spMk id="2" creationId="{1D9BA819-8428-4107-9EDA-9368A509C24D}"/>
          </ac:spMkLst>
        </pc:spChg>
      </pc:sldChg>
    </pc:docChg>
  </pc:docChgLst>
  <pc:docChgLst>
    <pc:chgData name="SENTUC Julien" userId="S::julien.sentuc@epfedu.fr::d75fbe87-815e-44b9-bd4e-a27963a42678" providerId="AD" clId="Web-{8902B51E-86D7-A16C-0F13-D542A59A1D3B}"/>
    <pc:docChg chg="addSld delSld modSld sldOrd">
      <pc:chgData name="SENTUC Julien" userId="S::julien.sentuc@epfedu.fr::d75fbe87-815e-44b9-bd4e-a27963a42678" providerId="AD" clId="Web-{8902B51E-86D7-A16C-0F13-D542A59A1D3B}" dt="2019-10-10T21:35:04.537" v="105"/>
      <pc:docMkLst>
        <pc:docMk/>
      </pc:docMkLst>
      <pc:sldChg chg="addSp delSp modSp">
        <pc:chgData name="SENTUC Julien" userId="S::julien.sentuc@epfedu.fr::d75fbe87-815e-44b9-bd4e-a27963a42678" providerId="AD" clId="Web-{8902B51E-86D7-A16C-0F13-D542A59A1D3B}" dt="2019-10-10T20:39:15.066" v="4"/>
        <pc:sldMkLst>
          <pc:docMk/>
          <pc:sldMk cId="3402083226" sldId="259"/>
        </pc:sldMkLst>
        <pc:spChg chg="mod">
          <ac:chgData name="SENTUC Julien" userId="S::julien.sentuc@epfedu.fr::d75fbe87-815e-44b9-bd4e-a27963a42678" providerId="AD" clId="Web-{8902B51E-86D7-A16C-0F13-D542A59A1D3B}" dt="2019-10-10T20:39:15.066" v="4"/>
          <ac:spMkLst>
            <pc:docMk/>
            <pc:sldMk cId="3402083226" sldId="259"/>
            <ac:spMk id="2" creationId="{376AD391-47BB-4EDB-B573-400503FC42EA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0:39:15.066" v="4"/>
          <ac:spMkLst>
            <pc:docMk/>
            <pc:sldMk cId="3402083226" sldId="259"/>
            <ac:spMk id="8" creationId="{6753252F-4873-4F63-801D-CC719279A7D5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0:39:15.066" v="4"/>
          <ac:spMkLst>
            <pc:docMk/>
            <pc:sldMk cId="3402083226" sldId="259"/>
            <ac:spMk id="10" creationId="{047C8CCB-F95D-4249-92DD-651249D3535A}"/>
          </ac:spMkLst>
        </pc:spChg>
        <pc:spChg chg="add">
          <ac:chgData name="SENTUC Julien" userId="S::julien.sentuc@epfedu.fr::d75fbe87-815e-44b9-bd4e-a27963a42678" providerId="AD" clId="Web-{8902B51E-86D7-A16C-0F13-D542A59A1D3B}" dt="2019-10-10T20:39:15.066" v="4"/>
          <ac:spMkLst>
            <pc:docMk/>
            <pc:sldMk cId="3402083226" sldId="259"/>
            <ac:spMk id="12" creationId="{0700D48D-C9AA-4000-A912-29A4FEA98A9F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0:39:15.050" v="3"/>
          <ac:spMkLst>
            <pc:docMk/>
            <pc:sldMk cId="3402083226" sldId="259"/>
            <ac:spMk id="15" creationId="{1707FC24-6981-43D9-B525-C7832BA22463}"/>
          </ac:spMkLst>
        </pc:spChg>
        <pc:picChg chg="add mod">
          <ac:chgData name="SENTUC Julien" userId="S::julien.sentuc@epfedu.fr::d75fbe87-815e-44b9-bd4e-a27963a42678" providerId="AD" clId="Web-{8902B51E-86D7-A16C-0F13-D542A59A1D3B}" dt="2019-10-10T20:39:15.066" v="4"/>
          <ac:picMkLst>
            <pc:docMk/>
            <pc:sldMk cId="3402083226" sldId="259"/>
            <ac:picMk id="3" creationId="{7A2A74E3-E150-4B4C-8455-4B2376308460}"/>
          </ac:picMkLst>
        </pc:picChg>
        <pc:picChg chg="mod ord">
          <ac:chgData name="SENTUC Julien" userId="S::julien.sentuc@epfedu.fr::d75fbe87-815e-44b9-bd4e-a27963a42678" providerId="AD" clId="Web-{8902B51E-86D7-A16C-0F13-D542A59A1D3B}" dt="2019-10-10T20:39:15.066" v="4"/>
          <ac:picMkLst>
            <pc:docMk/>
            <pc:sldMk cId="3402083226" sldId="259"/>
            <ac:picMk id="4" creationId="{4C318F85-7C41-4FBA-9FE8-BC69CC162C0B}"/>
          </ac:picMkLst>
        </pc:picChg>
        <pc:cxnChg chg="add">
          <ac:chgData name="SENTUC Julien" userId="S::julien.sentuc@epfedu.fr::d75fbe87-815e-44b9-bd4e-a27963a42678" providerId="AD" clId="Web-{8902B51E-86D7-A16C-0F13-D542A59A1D3B}" dt="2019-10-10T20:39:15.066" v="4"/>
          <ac:cxnSpMkLst>
            <pc:docMk/>
            <pc:sldMk cId="3402083226" sldId="259"/>
            <ac:cxnSpMk id="17" creationId="{805E69BC-D844-4AB5-9E35-ED458EE29655}"/>
          </ac:cxnSpMkLst>
        </pc:cxnChg>
        <pc:cxnChg chg="add">
          <ac:chgData name="SENTUC Julien" userId="S::julien.sentuc@epfedu.fr::d75fbe87-815e-44b9-bd4e-a27963a42678" providerId="AD" clId="Web-{8902B51E-86D7-A16C-0F13-D542A59A1D3B}" dt="2019-10-10T20:39:15.066" v="4"/>
          <ac:cxnSpMkLst>
            <pc:docMk/>
            <pc:sldMk cId="3402083226" sldId="259"/>
            <ac:cxnSpMk id="19" creationId="{4312C673-8179-457E-AD2A-D1FAE4CC961A}"/>
          </ac:cxnSpMkLst>
        </pc:cxnChg>
      </pc:sldChg>
      <pc:sldChg chg="addSp delSp modSp mod setBg setClrOvrMap">
        <pc:chgData name="SENTUC Julien" userId="S::julien.sentuc@epfedu.fr::d75fbe87-815e-44b9-bd4e-a27963a42678" providerId="AD" clId="Web-{8902B51E-86D7-A16C-0F13-D542A59A1D3B}" dt="2019-10-10T21:22:32.204" v="85"/>
        <pc:sldMkLst>
          <pc:docMk/>
          <pc:sldMk cId="865936632" sldId="262"/>
        </pc:sldMkLst>
        <pc:spChg chg="mod">
          <ac:chgData name="SENTUC Julien" userId="S::julien.sentuc@epfedu.fr::d75fbe87-815e-44b9-bd4e-a27963a42678" providerId="AD" clId="Web-{8902B51E-86D7-A16C-0F13-D542A59A1D3B}" dt="2019-10-10T21:22:32.204" v="85"/>
          <ac:spMkLst>
            <pc:docMk/>
            <pc:sldMk cId="865936632" sldId="262"/>
            <ac:spMk id="2" creationId="{FF3B4BBE-0224-40E4-9E9A-2CC26194D09F}"/>
          </ac:spMkLst>
        </pc:spChg>
        <pc:spChg chg="del">
          <ac:chgData name="SENTUC Julien" userId="S::julien.sentuc@epfedu.fr::d75fbe87-815e-44b9-bd4e-a27963a42678" providerId="AD" clId="Web-{8902B51E-86D7-A16C-0F13-D542A59A1D3B}" dt="2019-10-10T21:20:07.672" v="63"/>
          <ac:spMkLst>
            <pc:docMk/>
            <pc:sldMk cId="865936632" sldId="262"/>
            <ac:spMk id="3" creationId="{89452143-5EDF-4018-8750-094C0FF4B765}"/>
          </ac:spMkLst>
        </pc:spChg>
        <pc:spChg chg="add del mod">
          <ac:chgData name="SENTUC Julien" userId="S::julien.sentuc@epfedu.fr::d75fbe87-815e-44b9-bd4e-a27963a42678" providerId="AD" clId="Web-{8902B51E-86D7-A16C-0F13-D542A59A1D3B}" dt="2019-10-10T21:20:13.375" v="64"/>
          <ac:spMkLst>
            <pc:docMk/>
            <pc:sldMk cId="865936632" sldId="262"/>
            <ac:spMk id="5" creationId="{93619D4F-569D-431D-9E9D-F02956770156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1:22:10.969" v="72"/>
          <ac:spMkLst>
            <pc:docMk/>
            <pc:sldMk cId="865936632" sldId="262"/>
            <ac:spMk id="10" creationId="{0700D48D-C9AA-4000-A912-29A4FEA98A9F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1:22:08.266" v="70"/>
          <ac:spMkLst>
            <pc:docMk/>
            <pc:sldMk cId="865936632" sldId="262"/>
            <ac:spMk id="13" creationId="{823AC064-BC96-4F32-8AE1-B2FD38754823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1:22:18.610" v="76"/>
          <ac:spMkLst>
            <pc:docMk/>
            <pc:sldMk cId="865936632" sldId="262"/>
            <ac:spMk id="14" creationId="{0C526D66-3621-4347-B1EF-342CBF4DB9C1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1:22:18.610" v="76"/>
          <ac:spMkLst>
            <pc:docMk/>
            <pc:sldMk cId="865936632" sldId="262"/>
            <ac:spMk id="16" creationId="{0193166D-DDF1-4F9A-A786-A7AEF5375C06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1:22:18.610" v="76"/>
          <ac:spMkLst>
            <pc:docMk/>
            <pc:sldMk cId="865936632" sldId="262"/>
            <ac:spMk id="18" creationId="{8A177BCC-4208-4795-8572-4D623BA1E2A0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1:22:18.610" v="76"/>
          <ac:spMkLst>
            <pc:docMk/>
            <pc:sldMk cId="865936632" sldId="262"/>
            <ac:spMk id="19" creationId="{E4EE7214-AC05-465E-A501-65AA04EF5E1A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1:22:19.563" v="78"/>
          <ac:spMkLst>
            <pc:docMk/>
            <pc:sldMk cId="865936632" sldId="262"/>
            <ac:spMk id="21" creationId="{823AC064-BC96-4F32-8AE1-B2FD38754823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1:22:28.126" v="80"/>
          <ac:spMkLst>
            <pc:docMk/>
            <pc:sldMk cId="865936632" sldId="262"/>
            <ac:spMk id="23" creationId="{0700D48D-C9AA-4000-A912-29A4FEA98A9F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1:22:28.969" v="82"/>
          <ac:spMkLst>
            <pc:docMk/>
            <pc:sldMk cId="865936632" sldId="262"/>
            <ac:spMk id="26" creationId="{823AC064-BC96-4F32-8AE1-B2FD38754823}"/>
          </ac:spMkLst>
        </pc:spChg>
        <pc:spChg chg="add">
          <ac:chgData name="SENTUC Julien" userId="S::julien.sentuc@epfedu.fr::d75fbe87-815e-44b9-bd4e-a27963a42678" providerId="AD" clId="Web-{8902B51E-86D7-A16C-0F13-D542A59A1D3B}" dt="2019-10-10T21:22:32.204" v="85"/>
          <ac:spMkLst>
            <pc:docMk/>
            <pc:sldMk cId="865936632" sldId="262"/>
            <ac:spMk id="30" creationId="{823AC064-BC96-4F32-8AE1-B2FD38754823}"/>
          </ac:spMkLst>
        </pc:spChg>
        <pc:picChg chg="add mod ord">
          <ac:chgData name="SENTUC Julien" userId="S::julien.sentuc@epfedu.fr::d75fbe87-815e-44b9-bd4e-a27963a42678" providerId="AD" clId="Web-{8902B51E-86D7-A16C-0F13-D542A59A1D3B}" dt="2019-10-10T21:22:32.204" v="85"/>
          <ac:picMkLst>
            <pc:docMk/>
            <pc:sldMk cId="865936632" sldId="262"/>
            <ac:picMk id="6" creationId="{1BA9E7C6-E9D2-4C7E-85A7-2BD16D29002A}"/>
          </ac:picMkLst>
        </pc:picChg>
        <pc:picChg chg="add mod">
          <ac:chgData name="SENTUC Julien" userId="S::julien.sentuc@epfedu.fr::d75fbe87-815e-44b9-bd4e-a27963a42678" providerId="AD" clId="Web-{8902B51E-86D7-A16C-0F13-D542A59A1D3B}" dt="2019-10-10T21:22:32.204" v="85"/>
          <ac:picMkLst>
            <pc:docMk/>
            <pc:sldMk cId="865936632" sldId="262"/>
            <ac:picMk id="8" creationId="{6766B1F9-DC8E-4BDE-8186-D6997E3ED275}"/>
          </ac:picMkLst>
        </pc:picChg>
        <pc:cxnChg chg="add del">
          <ac:chgData name="SENTUC Julien" userId="S::julien.sentuc@epfedu.fr::d75fbe87-815e-44b9-bd4e-a27963a42678" providerId="AD" clId="Web-{8902B51E-86D7-A16C-0F13-D542A59A1D3B}" dt="2019-10-10T21:22:10.969" v="72"/>
          <ac:cxnSpMkLst>
            <pc:docMk/>
            <pc:sldMk cId="865936632" sldId="262"/>
            <ac:cxnSpMk id="11" creationId="{805E69BC-D844-4AB5-9E35-ED458EE29655}"/>
          </ac:cxnSpMkLst>
        </pc:cxnChg>
        <pc:cxnChg chg="add del">
          <ac:chgData name="SENTUC Julien" userId="S::julien.sentuc@epfedu.fr::d75fbe87-815e-44b9-bd4e-a27963a42678" providerId="AD" clId="Web-{8902B51E-86D7-A16C-0F13-D542A59A1D3B}" dt="2019-10-10T21:22:10.969" v="72"/>
          <ac:cxnSpMkLst>
            <pc:docMk/>
            <pc:sldMk cId="865936632" sldId="262"/>
            <ac:cxnSpMk id="12" creationId="{4312C673-8179-457E-AD2A-D1FAE4CC961A}"/>
          </ac:cxnSpMkLst>
        </pc:cxnChg>
        <pc:cxnChg chg="add del">
          <ac:chgData name="SENTUC Julien" userId="S::julien.sentuc@epfedu.fr::d75fbe87-815e-44b9-bd4e-a27963a42678" providerId="AD" clId="Web-{8902B51E-86D7-A16C-0F13-D542A59A1D3B}" dt="2019-10-10T21:22:08.266" v="70"/>
          <ac:cxnSpMkLst>
            <pc:docMk/>
            <pc:sldMk cId="865936632" sldId="262"/>
            <ac:cxnSpMk id="15" creationId="{7E7C77BC-7138-40B1-A15B-20F57A494629}"/>
          </ac:cxnSpMkLst>
        </pc:cxnChg>
        <pc:cxnChg chg="add del">
          <ac:chgData name="SENTUC Julien" userId="S::julien.sentuc@epfedu.fr::d75fbe87-815e-44b9-bd4e-a27963a42678" providerId="AD" clId="Web-{8902B51E-86D7-A16C-0F13-D542A59A1D3B}" dt="2019-10-10T21:22:08.266" v="70"/>
          <ac:cxnSpMkLst>
            <pc:docMk/>
            <pc:sldMk cId="865936632" sldId="262"/>
            <ac:cxnSpMk id="17" creationId="{DB146403-F3D6-484B-B2ED-97F9565D0370}"/>
          </ac:cxnSpMkLst>
        </pc:cxnChg>
        <pc:cxnChg chg="add del">
          <ac:chgData name="SENTUC Julien" userId="S::julien.sentuc@epfedu.fr::d75fbe87-815e-44b9-bd4e-a27963a42678" providerId="AD" clId="Web-{8902B51E-86D7-A16C-0F13-D542A59A1D3B}" dt="2019-10-10T21:22:19.563" v="78"/>
          <ac:cxnSpMkLst>
            <pc:docMk/>
            <pc:sldMk cId="865936632" sldId="262"/>
            <ac:cxnSpMk id="20" creationId="{DB146403-F3D6-484B-B2ED-97F9565D0370}"/>
          </ac:cxnSpMkLst>
        </pc:cxnChg>
        <pc:cxnChg chg="add del">
          <ac:chgData name="SENTUC Julien" userId="S::julien.sentuc@epfedu.fr::d75fbe87-815e-44b9-bd4e-a27963a42678" providerId="AD" clId="Web-{8902B51E-86D7-A16C-0F13-D542A59A1D3B}" dt="2019-10-10T21:22:19.563" v="78"/>
          <ac:cxnSpMkLst>
            <pc:docMk/>
            <pc:sldMk cId="865936632" sldId="262"/>
            <ac:cxnSpMk id="22" creationId="{7E7C77BC-7138-40B1-A15B-20F57A494629}"/>
          </ac:cxnSpMkLst>
        </pc:cxnChg>
        <pc:cxnChg chg="add del">
          <ac:chgData name="SENTUC Julien" userId="S::julien.sentuc@epfedu.fr::d75fbe87-815e-44b9-bd4e-a27963a42678" providerId="AD" clId="Web-{8902B51E-86D7-A16C-0F13-D542A59A1D3B}" dt="2019-10-10T21:22:28.126" v="80"/>
          <ac:cxnSpMkLst>
            <pc:docMk/>
            <pc:sldMk cId="865936632" sldId="262"/>
            <ac:cxnSpMk id="24" creationId="{805E69BC-D844-4AB5-9E35-ED458EE29655}"/>
          </ac:cxnSpMkLst>
        </pc:cxnChg>
        <pc:cxnChg chg="add del">
          <ac:chgData name="SENTUC Julien" userId="S::julien.sentuc@epfedu.fr::d75fbe87-815e-44b9-bd4e-a27963a42678" providerId="AD" clId="Web-{8902B51E-86D7-A16C-0F13-D542A59A1D3B}" dt="2019-10-10T21:22:28.126" v="80"/>
          <ac:cxnSpMkLst>
            <pc:docMk/>
            <pc:sldMk cId="865936632" sldId="262"/>
            <ac:cxnSpMk id="25" creationId="{4312C673-8179-457E-AD2A-D1FAE4CC961A}"/>
          </ac:cxnSpMkLst>
        </pc:cxnChg>
        <pc:cxnChg chg="add del">
          <ac:chgData name="SENTUC Julien" userId="S::julien.sentuc@epfedu.fr::d75fbe87-815e-44b9-bd4e-a27963a42678" providerId="AD" clId="Web-{8902B51E-86D7-A16C-0F13-D542A59A1D3B}" dt="2019-10-10T21:22:28.969" v="82"/>
          <ac:cxnSpMkLst>
            <pc:docMk/>
            <pc:sldMk cId="865936632" sldId="262"/>
            <ac:cxnSpMk id="27" creationId="{7E7C77BC-7138-40B1-A15B-20F57A494629}"/>
          </ac:cxnSpMkLst>
        </pc:cxnChg>
        <pc:cxnChg chg="add del">
          <ac:chgData name="SENTUC Julien" userId="S::julien.sentuc@epfedu.fr::d75fbe87-815e-44b9-bd4e-a27963a42678" providerId="AD" clId="Web-{8902B51E-86D7-A16C-0F13-D542A59A1D3B}" dt="2019-10-10T21:22:28.969" v="82"/>
          <ac:cxnSpMkLst>
            <pc:docMk/>
            <pc:sldMk cId="865936632" sldId="262"/>
            <ac:cxnSpMk id="28" creationId="{DB146403-F3D6-484B-B2ED-97F9565D0370}"/>
          </ac:cxnSpMkLst>
        </pc:cxnChg>
        <pc:cxnChg chg="add">
          <ac:chgData name="SENTUC Julien" userId="S::julien.sentuc@epfedu.fr::d75fbe87-815e-44b9-bd4e-a27963a42678" providerId="AD" clId="Web-{8902B51E-86D7-A16C-0F13-D542A59A1D3B}" dt="2019-10-10T21:22:32.204" v="85"/>
          <ac:cxnSpMkLst>
            <pc:docMk/>
            <pc:sldMk cId="865936632" sldId="262"/>
            <ac:cxnSpMk id="29" creationId="{DB146403-F3D6-484B-B2ED-97F9565D0370}"/>
          </ac:cxnSpMkLst>
        </pc:cxnChg>
        <pc:cxnChg chg="add">
          <ac:chgData name="SENTUC Julien" userId="S::julien.sentuc@epfedu.fr::d75fbe87-815e-44b9-bd4e-a27963a42678" providerId="AD" clId="Web-{8902B51E-86D7-A16C-0F13-D542A59A1D3B}" dt="2019-10-10T21:22:32.204" v="85"/>
          <ac:cxnSpMkLst>
            <pc:docMk/>
            <pc:sldMk cId="865936632" sldId="262"/>
            <ac:cxnSpMk id="31" creationId="{7E7C77BC-7138-40B1-A15B-20F57A494629}"/>
          </ac:cxnSpMkLst>
        </pc:cxnChg>
      </pc:sldChg>
      <pc:sldChg chg="addSp delSp modSp mod setBg setClrOvrMap">
        <pc:chgData name="SENTUC Julien" userId="S::julien.sentuc@epfedu.fr::d75fbe87-815e-44b9-bd4e-a27963a42678" providerId="AD" clId="Web-{8902B51E-86D7-A16C-0F13-D542A59A1D3B}" dt="2019-10-10T21:06:44.581" v="62" actId="1076"/>
        <pc:sldMkLst>
          <pc:docMk/>
          <pc:sldMk cId="1413262460" sldId="263"/>
        </pc:sldMkLst>
        <pc:spChg chg="mod">
          <ac:chgData name="SENTUC Julien" userId="S::julien.sentuc@epfedu.fr::d75fbe87-815e-44b9-bd4e-a27963a42678" providerId="AD" clId="Web-{8902B51E-86D7-A16C-0F13-D542A59A1D3B}" dt="2019-10-10T21:02:50.419" v="51" actId="1076"/>
          <ac:spMkLst>
            <pc:docMk/>
            <pc:sldMk cId="1413262460" sldId="263"/>
            <ac:spMk id="2" creationId="{CD64D811-E06A-4D4D-923F-B7BDDFD6EFFF}"/>
          </ac:spMkLst>
        </pc:spChg>
        <pc:spChg chg="del">
          <ac:chgData name="SENTUC Julien" userId="S::julien.sentuc@epfedu.fr::d75fbe87-815e-44b9-bd4e-a27963a42678" providerId="AD" clId="Web-{8902B51E-86D7-A16C-0F13-D542A59A1D3B}" dt="2019-10-10T20:45:47.116" v="6"/>
          <ac:spMkLst>
            <pc:docMk/>
            <pc:sldMk cId="1413262460" sldId="263"/>
            <ac:spMk id="3" creationId="{EE53187A-0994-4B02-A15B-290D495D95B9}"/>
          </ac:spMkLst>
        </pc:spChg>
        <pc:spChg chg="add del mod">
          <ac:chgData name="SENTUC Julien" userId="S::julien.sentuc@epfedu.fr::d75fbe87-815e-44b9-bd4e-a27963a42678" providerId="AD" clId="Web-{8902B51E-86D7-A16C-0F13-D542A59A1D3B}" dt="2019-10-10T20:45:49.866" v="7"/>
          <ac:spMkLst>
            <pc:docMk/>
            <pc:sldMk cId="1413262460" sldId="263"/>
            <ac:spMk id="5" creationId="{4DC7358D-AB43-4A1A-B2C2-4794F5DAE37E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0:59:25.933" v="26"/>
          <ac:spMkLst>
            <pc:docMk/>
            <pc:sldMk cId="1413262460" sldId="263"/>
            <ac:spMk id="11" creationId="{6753252F-4873-4F63-801D-CC719279A7D5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0:59:25.933" v="26"/>
          <ac:spMkLst>
            <pc:docMk/>
            <pc:sldMk cId="1413262460" sldId="263"/>
            <ac:spMk id="13" creationId="{047C8CCB-F95D-4249-92DD-651249D3535A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0:59:11.152" v="17"/>
          <ac:spMkLst>
            <pc:docMk/>
            <pc:sldMk cId="1413262460" sldId="263"/>
            <ac:spMk id="15" creationId="{2EEE8F11-3582-44B7-9869-F2D26D7DD9D4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0:59:11.152" v="17"/>
          <ac:spMkLst>
            <pc:docMk/>
            <pc:sldMk cId="1413262460" sldId="263"/>
            <ac:spMk id="16" creationId="{2141F1CC-6A53-4BCF-9127-AABB52E2497E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0:59:06.105" v="15"/>
          <ac:spMkLst>
            <pc:docMk/>
            <pc:sldMk cId="1413262460" sldId="263"/>
            <ac:spMk id="17" creationId="{57638E04-E447-4BD8-BE89-00487280FCDD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0:59:11.152" v="17"/>
          <ac:spMkLst>
            <pc:docMk/>
            <pc:sldMk cId="1413262460" sldId="263"/>
            <ac:spMk id="18" creationId="{C20C2C41-D9A8-45BE-9E21-91268EC186D8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0:59:11.152" v="17"/>
          <ac:spMkLst>
            <pc:docMk/>
            <pc:sldMk cId="1413262460" sldId="263"/>
            <ac:spMk id="19" creationId="{604FA536-B494-46EA-9184-1D7DD3991C7C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0:59:06.105" v="15"/>
          <ac:spMkLst>
            <pc:docMk/>
            <pc:sldMk cId="1413262460" sldId="263"/>
            <ac:spMk id="20" creationId="{C99A8FB7-A79B-4BC9-9D56-B79587F6AA3E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0:59:14.293" v="19"/>
          <ac:spMkLst>
            <pc:docMk/>
            <pc:sldMk cId="1413262460" sldId="263"/>
            <ac:spMk id="21" creationId="{60EF14BF-95C5-4C39-AEA8-8666F5886235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0:59:06.105" v="15"/>
          <ac:spMkLst>
            <pc:docMk/>
            <pc:sldMk cId="1413262460" sldId="263"/>
            <ac:spMk id="22" creationId="{B23893E2-3349-46D7-A7AA-B9E447957FB1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0:59:14.293" v="19"/>
          <ac:spMkLst>
            <pc:docMk/>
            <pc:sldMk cId="1413262460" sldId="263"/>
            <ac:spMk id="23" creationId="{003713C1-2FB2-413B-BF91-3AE41726FB7A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0:59:06.105" v="15"/>
          <ac:spMkLst>
            <pc:docMk/>
            <pc:sldMk cId="1413262460" sldId="263"/>
            <ac:spMk id="24" creationId="{2B7592FE-10D1-4664-B623-353F47C8DF7F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0:59:14.293" v="19"/>
          <ac:spMkLst>
            <pc:docMk/>
            <pc:sldMk cId="1413262460" sldId="263"/>
            <ac:spMk id="25" creationId="{90795B4D-5022-4A7F-A01D-8D880B7CDBE6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0:59:11.152" v="17"/>
          <ac:spMkLst>
            <pc:docMk/>
            <pc:sldMk cId="1413262460" sldId="263"/>
            <ac:spMk id="26" creationId="{561B2B49-7142-4CA8-A929-4671548E6A5A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0:59:14.293" v="19"/>
          <ac:spMkLst>
            <pc:docMk/>
            <pc:sldMk cId="1413262460" sldId="263"/>
            <ac:spMk id="27" creationId="{AFD19018-DE7C-4796-ADF2-AD2EB0FC0D9C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0:59:11.152" v="17"/>
          <ac:spMkLst>
            <pc:docMk/>
            <pc:sldMk cId="1413262460" sldId="263"/>
            <ac:spMk id="28" creationId="{B38B1FC8-38BF-4066-8F4A-12EEC1C1AF64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0:59:14.293" v="19"/>
          <ac:spMkLst>
            <pc:docMk/>
            <pc:sldMk cId="1413262460" sldId="263"/>
            <ac:spMk id="29" creationId="{B1A0A2C2-4F85-44AF-8708-8DCA4B550CB8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0:59:11.152" v="17"/>
          <ac:spMkLst>
            <pc:docMk/>
            <pc:sldMk cId="1413262460" sldId="263"/>
            <ac:spMk id="30" creationId="{178B4B56-5CC4-4608-A9A9-996108D35B5B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0:59:18.465" v="21"/>
          <ac:spMkLst>
            <pc:docMk/>
            <pc:sldMk cId="1413262460" sldId="263"/>
            <ac:spMk id="31" creationId="{7383B190-6BFB-422F-B667-06B7B25F096A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0:59:22.433" v="23"/>
          <ac:spMkLst>
            <pc:docMk/>
            <pc:sldMk cId="1413262460" sldId="263"/>
            <ac:spMk id="34" creationId="{247AB924-1B87-43FC-B7C7-B112D5C51A0E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0:59:25.918" v="25"/>
          <ac:spMkLst>
            <pc:docMk/>
            <pc:sldMk cId="1413262460" sldId="263"/>
            <ac:spMk id="37" creationId="{4351DFE5-F63D-4BE0-BDA9-E3EB88F01AA5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0:59:38.668" v="27"/>
          <ac:spMkLst>
            <pc:docMk/>
            <pc:sldMk cId="1413262460" sldId="263"/>
            <ac:spMk id="39" creationId="{60EF14BF-95C5-4C39-AEA8-8666F5886235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1:00:57.481" v="39"/>
          <ac:spMkLst>
            <pc:docMk/>
            <pc:sldMk cId="1413262460" sldId="263"/>
            <ac:spMk id="40" creationId="{003713C1-2FB2-413B-BF91-3AE41726FB7A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1:00:57.481" v="39"/>
          <ac:spMkLst>
            <pc:docMk/>
            <pc:sldMk cId="1413262460" sldId="263"/>
            <ac:spMk id="41" creationId="{90795B4D-5022-4A7F-A01D-8D880B7CDBE6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1:00:57.481" v="39"/>
          <ac:spMkLst>
            <pc:docMk/>
            <pc:sldMk cId="1413262460" sldId="263"/>
            <ac:spMk id="42" creationId="{AFD19018-DE7C-4796-ADF2-AD2EB0FC0D9C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1:00:57.481" v="39"/>
          <ac:spMkLst>
            <pc:docMk/>
            <pc:sldMk cId="1413262460" sldId="263"/>
            <ac:spMk id="43" creationId="{B1A0A2C2-4F85-44AF-8708-8DCA4B550CB8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1:00:57.465" v="38"/>
          <ac:spMkLst>
            <pc:docMk/>
            <pc:sldMk cId="1413262460" sldId="263"/>
            <ac:spMk id="45" creationId="{7383B190-6BFB-422F-B667-06B7B25F096A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1:02:28.935" v="47"/>
          <ac:spMkLst>
            <pc:docMk/>
            <pc:sldMk cId="1413262460" sldId="263"/>
            <ac:spMk id="47" creationId="{C18DD249-7BAF-43E4-96D2-897DF8277025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1:00:52.825" v="36"/>
          <ac:spMkLst>
            <pc:docMk/>
            <pc:sldMk cId="1413262460" sldId="263"/>
            <ac:spMk id="48" creationId="{F2E5A8E1-2A22-48D0-9556-E21648FA1EAC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1:02:28.935" v="47"/>
          <ac:spMkLst>
            <pc:docMk/>
            <pc:sldMk cId="1413262460" sldId="263"/>
            <ac:spMk id="49" creationId="{93709A93-4FBF-496D-9228-3D3DBCF5064D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1:00:52.825" v="36"/>
          <ac:spMkLst>
            <pc:docMk/>
            <pc:sldMk cId="1413262460" sldId="263"/>
            <ac:spMk id="50" creationId="{92AA2300-0FA6-4328-9BD8-1D67925C0BD6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1:02:28.935" v="47"/>
          <ac:spMkLst>
            <pc:docMk/>
            <pc:sldMk cId="1413262460" sldId="263"/>
            <ac:spMk id="51" creationId="{AC6F8F5A-EAFE-459F-8F54-9D86D539F12E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1:00:52.825" v="36"/>
          <ac:spMkLst>
            <pc:docMk/>
            <pc:sldMk cId="1413262460" sldId="263"/>
            <ac:spMk id="52" creationId="{D3E1FE85-D0BF-41D3-8B85-04776368E1F0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1:02:28.935" v="47"/>
          <ac:spMkLst>
            <pc:docMk/>
            <pc:sldMk cId="1413262460" sldId="263"/>
            <ac:spMk id="53" creationId="{C3FD65E3-4E8F-40F8-B00F-C3CA65D8A3BE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1:00:52.825" v="36"/>
          <ac:spMkLst>
            <pc:docMk/>
            <pc:sldMk cId="1413262460" sldId="263"/>
            <ac:spMk id="54" creationId="{1072B470-1E76-42B5-86EA-1FB0F881D7EF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1:02:28.935" v="47"/>
          <ac:spMkLst>
            <pc:docMk/>
            <pc:sldMk cId="1413262460" sldId="263"/>
            <ac:spMk id="55" creationId="{5DFA2231-FFDF-4250-983C-D460855A37B8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1:00:52.825" v="36"/>
          <ac:spMkLst>
            <pc:docMk/>
            <pc:sldMk cId="1413262460" sldId="263"/>
            <ac:spMk id="56" creationId="{DDD8B025-3845-4DEF-98B6-7C0BF531DB78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1:00:52.825" v="36"/>
          <ac:spMkLst>
            <pc:docMk/>
            <pc:sldMk cId="1413262460" sldId="263"/>
            <ac:spMk id="58" creationId="{C4051FED-CF0D-4DDD-A9BB-E58FEEFE7C46}"/>
          </ac:spMkLst>
        </pc:spChg>
        <pc:spChg chg="add">
          <ac:chgData name="SENTUC Julien" userId="S::julien.sentuc@epfedu.fr::d75fbe87-815e-44b9-bd4e-a27963a42678" providerId="AD" clId="Web-{8902B51E-86D7-A16C-0F13-D542A59A1D3B}" dt="2019-10-10T21:02:28.935" v="47"/>
          <ac:spMkLst>
            <pc:docMk/>
            <pc:sldMk cId="1413262460" sldId="263"/>
            <ac:spMk id="60" creationId="{C18DD249-7BAF-43E4-96D2-897DF8277025}"/>
          </ac:spMkLst>
        </pc:spChg>
        <pc:spChg chg="add">
          <ac:chgData name="SENTUC Julien" userId="S::julien.sentuc@epfedu.fr::d75fbe87-815e-44b9-bd4e-a27963a42678" providerId="AD" clId="Web-{8902B51E-86D7-A16C-0F13-D542A59A1D3B}" dt="2019-10-10T21:02:28.935" v="47"/>
          <ac:spMkLst>
            <pc:docMk/>
            <pc:sldMk cId="1413262460" sldId="263"/>
            <ac:spMk id="62" creationId="{93709A93-4FBF-496D-9228-3D3DBCF5064D}"/>
          </ac:spMkLst>
        </pc:spChg>
        <pc:spChg chg="add">
          <ac:chgData name="SENTUC Julien" userId="S::julien.sentuc@epfedu.fr::d75fbe87-815e-44b9-bd4e-a27963a42678" providerId="AD" clId="Web-{8902B51E-86D7-A16C-0F13-D542A59A1D3B}" dt="2019-10-10T21:02:28.935" v="47"/>
          <ac:spMkLst>
            <pc:docMk/>
            <pc:sldMk cId="1413262460" sldId="263"/>
            <ac:spMk id="64" creationId="{AC6F8F5A-EAFE-459F-8F54-9D86D539F12E}"/>
          </ac:spMkLst>
        </pc:spChg>
        <pc:spChg chg="add">
          <ac:chgData name="SENTUC Julien" userId="S::julien.sentuc@epfedu.fr::d75fbe87-815e-44b9-bd4e-a27963a42678" providerId="AD" clId="Web-{8902B51E-86D7-A16C-0F13-D542A59A1D3B}" dt="2019-10-10T21:02:28.935" v="47"/>
          <ac:spMkLst>
            <pc:docMk/>
            <pc:sldMk cId="1413262460" sldId="263"/>
            <ac:spMk id="66" creationId="{C3FD65E3-4E8F-40F8-B00F-C3CA65D8A3BE}"/>
          </ac:spMkLst>
        </pc:spChg>
        <pc:spChg chg="add">
          <ac:chgData name="SENTUC Julien" userId="S::julien.sentuc@epfedu.fr::d75fbe87-815e-44b9-bd4e-a27963a42678" providerId="AD" clId="Web-{8902B51E-86D7-A16C-0F13-D542A59A1D3B}" dt="2019-10-10T21:02:28.935" v="47"/>
          <ac:spMkLst>
            <pc:docMk/>
            <pc:sldMk cId="1413262460" sldId="263"/>
            <ac:spMk id="68" creationId="{5DFA2231-FFDF-4250-983C-D460855A37B8}"/>
          </ac:spMkLst>
        </pc:spChg>
        <pc:picChg chg="add del mod ord">
          <ac:chgData name="SENTUC Julien" userId="S::julien.sentuc@epfedu.fr::d75fbe87-815e-44b9-bd4e-a27963a42678" providerId="AD" clId="Web-{8902B51E-86D7-A16C-0F13-D542A59A1D3B}" dt="2019-10-10T21:05:30.237" v="52"/>
          <ac:picMkLst>
            <pc:docMk/>
            <pc:sldMk cId="1413262460" sldId="263"/>
            <ac:picMk id="6" creationId="{88DD34BF-FF6A-4D1C-BFB2-CBF1AE31AD45}"/>
          </ac:picMkLst>
        </pc:picChg>
        <pc:picChg chg="add mod ord">
          <ac:chgData name="SENTUC Julien" userId="S::julien.sentuc@epfedu.fr::d75fbe87-815e-44b9-bd4e-a27963a42678" providerId="AD" clId="Web-{8902B51E-86D7-A16C-0F13-D542A59A1D3B}" dt="2019-10-10T21:00:57.481" v="39"/>
          <ac:picMkLst>
            <pc:docMk/>
            <pc:sldMk cId="1413262460" sldId="263"/>
            <ac:picMk id="8" creationId="{9087C653-AA43-431B-BFE1-9B8DAA813D4B}"/>
          </ac:picMkLst>
        </pc:picChg>
        <pc:picChg chg="add del mod ord">
          <ac:chgData name="SENTUC Julien" userId="S::julien.sentuc@epfedu.fr::d75fbe87-815e-44b9-bd4e-a27963a42678" providerId="AD" clId="Web-{8902B51E-86D7-A16C-0F13-D542A59A1D3B}" dt="2019-10-10T21:01:18.153" v="44"/>
          <ac:picMkLst>
            <pc:docMk/>
            <pc:sldMk cId="1413262460" sldId="263"/>
            <ac:picMk id="10" creationId="{5023C6A2-6794-4788-8810-63677EEBF57F}"/>
          </ac:picMkLst>
        </pc:picChg>
        <pc:picChg chg="add mod">
          <ac:chgData name="SENTUC Julien" userId="S::julien.sentuc@epfedu.fr::d75fbe87-815e-44b9-bd4e-a27963a42678" providerId="AD" clId="Web-{8902B51E-86D7-A16C-0F13-D542A59A1D3B}" dt="2019-10-10T21:02:28.935" v="47"/>
          <ac:picMkLst>
            <pc:docMk/>
            <pc:sldMk cId="1413262460" sldId="263"/>
            <ac:picMk id="14" creationId="{7AA90621-13AE-4134-ADE7-07E6A614DE63}"/>
          </ac:picMkLst>
        </pc:picChg>
        <pc:picChg chg="add del">
          <ac:chgData name="SENTUC Julien" userId="S::julien.sentuc@epfedu.fr::d75fbe87-815e-44b9-bd4e-a27963a42678" providerId="AD" clId="Web-{8902B51E-86D7-A16C-0F13-D542A59A1D3B}" dt="2019-10-10T20:59:25.918" v="25"/>
          <ac:picMkLst>
            <pc:docMk/>
            <pc:sldMk cId="1413262460" sldId="263"/>
            <ac:picMk id="38" creationId="{02DD2BC0-6F29-4B4F-8D61-2DCF6D2E8E73}"/>
          </ac:picMkLst>
        </pc:picChg>
        <pc:picChg chg="add del mod">
          <ac:chgData name="SENTUC Julien" userId="S::julien.sentuc@epfedu.fr::d75fbe87-815e-44b9-bd4e-a27963a42678" providerId="AD" clId="Web-{8902B51E-86D7-A16C-0F13-D542A59A1D3B}" dt="2019-10-10T21:06:31.534" v="59"/>
          <ac:picMkLst>
            <pc:docMk/>
            <pc:sldMk cId="1413262460" sldId="263"/>
            <ac:picMk id="57" creationId="{F51916A0-3D7F-408D-ADE2-B062628C8A36}"/>
          </ac:picMkLst>
        </pc:picChg>
        <pc:picChg chg="add mod">
          <ac:chgData name="SENTUC Julien" userId="S::julien.sentuc@epfedu.fr::d75fbe87-815e-44b9-bd4e-a27963a42678" providerId="AD" clId="Web-{8902B51E-86D7-A16C-0F13-D542A59A1D3B}" dt="2019-10-10T21:06:44.581" v="62" actId="1076"/>
          <ac:picMkLst>
            <pc:docMk/>
            <pc:sldMk cId="1413262460" sldId="263"/>
            <ac:picMk id="61" creationId="{0E4F0464-9730-4787-B0BF-401C67EDFB5F}"/>
          </ac:picMkLst>
        </pc:picChg>
        <pc:cxnChg chg="add del">
          <ac:chgData name="SENTUC Julien" userId="S::julien.sentuc@epfedu.fr::d75fbe87-815e-44b9-bd4e-a27963a42678" providerId="AD" clId="Web-{8902B51E-86D7-A16C-0F13-D542A59A1D3B}" dt="2019-10-10T20:59:18.465" v="21"/>
          <ac:cxnSpMkLst>
            <pc:docMk/>
            <pc:sldMk cId="1413262460" sldId="263"/>
            <ac:cxnSpMk id="32" creationId="{ED28E597-4AF8-4D69-A9AB-A1EDC6156B04}"/>
          </ac:cxnSpMkLst>
        </pc:cxnChg>
        <pc:cxnChg chg="add del">
          <ac:chgData name="SENTUC Julien" userId="S::julien.sentuc@epfedu.fr::d75fbe87-815e-44b9-bd4e-a27963a42678" providerId="AD" clId="Web-{8902B51E-86D7-A16C-0F13-D542A59A1D3B}" dt="2019-10-10T20:59:22.433" v="23"/>
          <ac:cxnSpMkLst>
            <pc:docMk/>
            <pc:sldMk cId="1413262460" sldId="263"/>
            <ac:cxnSpMk id="33" creationId="{99AE2756-0FC4-4155-83E7-58AAAB63E757}"/>
          </ac:cxnSpMkLst>
        </pc:cxnChg>
        <pc:cxnChg chg="add del">
          <ac:chgData name="SENTUC Julien" userId="S::julien.sentuc@epfedu.fr::d75fbe87-815e-44b9-bd4e-a27963a42678" providerId="AD" clId="Web-{8902B51E-86D7-A16C-0F13-D542A59A1D3B}" dt="2019-10-10T20:59:22.433" v="23"/>
          <ac:cxnSpMkLst>
            <pc:docMk/>
            <pc:sldMk cId="1413262460" sldId="263"/>
            <ac:cxnSpMk id="35" creationId="{818DC98F-4057-4645-B948-F604F39A9CFE}"/>
          </ac:cxnSpMkLst>
        </pc:cxnChg>
        <pc:cxnChg chg="add del">
          <ac:chgData name="SENTUC Julien" userId="S::julien.sentuc@epfedu.fr::d75fbe87-815e-44b9-bd4e-a27963a42678" providerId="AD" clId="Web-{8902B51E-86D7-A16C-0F13-D542A59A1D3B}" dt="2019-10-10T20:59:22.433" v="23"/>
          <ac:cxnSpMkLst>
            <pc:docMk/>
            <pc:sldMk cId="1413262460" sldId="263"/>
            <ac:cxnSpMk id="36" creationId="{DAD2B705-4A9B-408D-AA80-4F41045E09DE}"/>
          </ac:cxnSpMkLst>
        </pc:cxnChg>
        <pc:cxnChg chg="add del">
          <ac:chgData name="SENTUC Julien" userId="S::julien.sentuc@epfedu.fr::d75fbe87-815e-44b9-bd4e-a27963a42678" providerId="AD" clId="Web-{8902B51E-86D7-A16C-0F13-D542A59A1D3B}" dt="2019-10-10T21:00:57.465" v="38"/>
          <ac:cxnSpMkLst>
            <pc:docMk/>
            <pc:sldMk cId="1413262460" sldId="263"/>
            <ac:cxnSpMk id="46" creationId="{ED28E597-4AF8-4D69-A9AB-A1EDC6156B04}"/>
          </ac:cxnSpMkLst>
        </pc:cxnChg>
      </pc:sldChg>
      <pc:sldChg chg="addSp delSp modSp mod setBg">
        <pc:chgData name="SENTUC Julien" userId="S::julien.sentuc@epfedu.fr::d75fbe87-815e-44b9-bd4e-a27963a42678" providerId="AD" clId="Web-{8902B51E-86D7-A16C-0F13-D542A59A1D3B}" dt="2019-10-10T21:35:04.537" v="105"/>
        <pc:sldMkLst>
          <pc:docMk/>
          <pc:sldMk cId="1462580147" sldId="264"/>
        </pc:sldMkLst>
        <pc:spChg chg="mod">
          <ac:chgData name="SENTUC Julien" userId="S::julien.sentuc@epfedu.fr::d75fbe87-815e-44b9-bd4e-a27963a42678" providerId="AD" clId="Web-{8902B51E-86D7-A16C-0F13-D542A59A1D3B}" dt="2019-10-10T21:28:48.784" v="99"/>
          <ac:spMkLst>
            <pc:docMk/>
            <pc:sldMk cId="1462580147" sldId="264"/>
            <ac:spMk id="2" creationId="{24EF2DFF-25FD-4D2C-99C5-4C30744C6915}"/>
          </ac:spMkLst>
        </pc:spChg>
        <pc:spChg chg="del">
          <ac:chgData name="SENTUC Julien" userId="S::julien.sentuc@epfedu.fr::d75fbe87-815e-44b9-bd4e-a27963a42678" providerId="AD" clId="Web-{8902B51E-86D7-A16C-0F13-D542A59A1D3B}" dt="2019-10-10T21:24:55.627" v="92"/>
          <ac:spMkLst>
            <pc:docMk/>
            <pc:sldMk cId="1462580147" sldId="264"/>
            <ac:spMk id="3" creationId="{92149CD1-B612-462F-8FBB-FAF94AB8BC5B}"/>
          </ac:spMkLst>
        </pc:spChg>
        <pc:spChg chg="add del mod">
          <ac:chgData name="SENTUC Julien" userId="S::julien.sentuc@epfedu.fr::d75fbe87-815e-44b9-bd4e-a27963a42678" providerId="AD" clId="Web-{8902B51E-86D7-A16C-0F13-D542A59A1D3B}" dt="2019-10-10T21:25:46.283" v="93"/>
          <ac:spMkLst>
            <pc:docMk/>
            <pc:sldMk cId="1462580147" sldId="264"/>
            <ac:spMk id="5" creationId="{9C8EA8D7-A771-4AFE-AD54-4A90C9E6BD21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1:28:48.769" v="98"/>
          <ac:spMkLst>
            <pc:docMk/>
            <pc:sldMk cId="1462580147" sldId="264"/>
            <ac:spMk id="8" creationId="{6753252F-4873-4F63-801D-CC719279A7D5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1:28:48.769" v="98"/>
          <ac:spMkLst>
            <pc:docMk/>
            <pc:sldMk cId="1462580147" sldId="264"/>
            <ac:spMk id="9" creationId="{047C8CCB-F95D-4249-92DD-651249D3535A}"/>
          </ac:spMkLst>
        </pc:spChg>
        <pc:spChg chg="add">
          <ac:chgData name="SENTUC Julien" userId="S::julien.sentuc@epfedu.fr::d75fbe87-815e-44b9-bd4e-a27963a42678" providerId="AD" clId="Web-{8902B51E-86D7-A16C-0F13-D542A59A1D3B}" dt="2019-10-10T21:28:48.784" v="99"/>
          <ac:spMkLst>
            <pc:docMk/>
            <pc:sldMk cId="1462580147" sldId="264"/>
            <ac:spMk id="10" creationId="{AB45A142-4255-493C-8284-5D566C121B10}"/>
          </ac:spMkLst>
        </pc:spChg>
        <pc:spChg chg="add del">
          <ac:chgData name="SENTUC Julien" userId="S::julien.sentuc@epfedu.fr::d75fbe87-815e-44b9-bd4e-a27963a42678" providerId="AD" clId="Web-{8902B51E-86D7-A16C-0F13-D542A59A1D3B}" dt="2019-10-10T21:28:47.878" v="96"/>
          <ac:spMkLst>
            <pc:docMk/>
            <pc:sldMk cId="1462580147" sldId="264"/>
            <ac:spMk id="11" creationId="{AB45A142-4255-493C-8284-5D566C121B10}"/>
          </ac:spMkLst>
        </pc:spChg>
        <pc:picChg chg="add del mod">
          <ac:chgData name="SENTUC Julien" userId="S::julien.sentuc@epfedu.fr::d75fbe87-815e-44b9-bd4e-a27963a42678" providerId="AD" clId="Web-{8902B51E-86D7-A16C-0F13-D542A59A1D3B}" dt="2019-10-10T21:35:04.537" v="105"/>
          <ac:picMkLst>
            <pc:docMk/>
            <pc:sldMk cId="1462580147" sldId="264"/>
            <ac:picMk id="6" creationId="{F002BB7A-9B0E-4B5F-A545-EC1A1FABF05D}"/>
          </ac:picMkLst>
        </pc:picChg>
        <pc:cxnChg chg="add">
          <ac:chgData name="SENTUC Julien" userId="S::julien.sentuc@epfedu.fr::d75fbe87-815e-44b9-bd4e-a27963a42678" providerId="AD" clId="Web-{8902B51E-86D7-A16C-0F13-D542A59A1D3B}" dt="2019-10-10T21:28:48.784" v="99"/>
          <ac:cxnSpMkLst>
            <pc:docMk/>
            <pc:sldMk cId="1462580147" sldId="264"/>
            <ac:cxnSpMk id="12" creationId="{38FB9660-F42F-4313-BBC4-47C007FE484C}"/>
          </ac:cxnSpMkLst>
        </pc:cxnChg>
        <pc:cxnChg chg="add del">
          <ac:chgData name="SENTUC Julien" userId="S::julien.sentuc@epfedu.fr::d75fbe87-815e-44b9-bd4e-a27963a42678" providerId="AD" clId="Web-{8902B51E-86D7-A16C-0F13-D542A59A1D3B}" dt="2019-10-10T21:28:47.878" v="96"/>
          <ac:cxnSpMkLst>
            <pc:docMk/>
            <pc:sldMk cId="1462580147" sldId="264"/>
            <ac:cxnSpMk id="13" creationId="{38FB9660-F42F-4313-BBC4-47C007FE484C}"/>
          </ac:cxnSpMkLst>
        </pc:cxnChg>
      </pc:sldChg>
      <pc:sldChg chg="addSp delSp modSp">
        <pc:chgData name="SENTUC Julien" userId="S::julien.sentuc@epfedu.fr::d75fbe87-815e-44b9-bd4e-a27963a42678" providerId="AD" clId="Web-{8902B51E-86D7-A16C-0F13-D542A59A1D3B}" dt="2019-10-10T20:39:36.254" v="5"/>
        <pc:sldMkLst>
          <pc:docMk/>
          <pc:sldMk cId="4137227950" sldId="265"/>
        </pc:sldMkLst>
        <pc:spChg chg="mod">
          <ac:chgData name="SENTUC Julien" userId="S::julien.sentuc@epfedu.fr::d75fbe87-815e-44b9-bd4e-a27963a42678" providerId="AD" clId="Web-{8902B51E-86D7-A16C-0F13-D542A59A1D3B}" dt="2019-10-10T20:39:36.254" v="5"/>
          <ac:spMkLst>
            <pc:docMk/>
            <pc:sldMk cId="4137227950" sldId="265"/>
            <ac:spMk id="2" creationId="{503D1785-67C6-4C62-9EC9-95404C73E11F}"/>
          </ac:spMkLst>
        </pc:spChg>
        <pc:spChg chg="del">
          <ac:chgData name="SENTUC Julien" userId="S::julien.sentuc@epfedu.fr::d75fbe87-815e-44b9-bd4e-a27963a42678" providerId="AD" clId="Web-{8902B51E-86D7-A16C-0F13-D542A59A1D3B}" dt="2019-10-10T20:39:36.254" v="5"/>
          <ac:spMkLst>
            <pc:docMk/>
            <pc:sldMk cId="4137227950" sldId="265"/>
            <ac:spMk id="8" creationId="{D6CF29CD-38B8-4924-BA11-6D60517487EF}"/>
          </ac:spMkLst>
        </pc:spChg>
        <pc:spChg chg="add">
          <ac:chgData name="SENTUC Julien" userId="S::julien.sentuc@epfedu.fr::d75fbe87-815e-44b9-bd4e-a27963a42678" providerId="AD" clId="Web-{8902B51E-86D7-A16C-0F13-D542A59A1D3B}" dt="2019-10-10T20:39:36.254" v="5"/>
          <ac:spMkLst>
            <pc:docMk/>
            <pc:sldMk cId="4137227950" sldId="265"/>
            <ac:spMk id="18" creationId="{6753252F-4873-4F63-801D-CC719279A7D5}"/>
          </ac:spMkLst>
        </pc:spChg>
        <pc:spChg chg="add">
          <ac:chgData name="SENTUC Julien" userId="S::julien.sentuc@epfedu.fr::d75fbe87-815e-44b9-bd4e-a27963a42678" providerId="AD" clId="Web-{8902B51E-86D7-A16C-0F13-D542A59A1D3B}" dt="2019-10-10T20:39:36.254" v="5"/>
          <ac:spMkLst>
            <pc:docMk/>
            <pc:sldMk cId="4137227950" sldId="265"/>
            <ac:spMk id="20" creationId="{047C8CCB-F95D-4249-92DD-651249D3535A}"/>
          </ac:spMkLst>
        </pc:spChg>
        <pc:picChg chg="del">
          <ac:chgData name="SENTUC Julien" userId="S::julien.sentuc@epfedu.fr::d75fbe87-815e-44b9-bd4e-a27963a42678" providerId="AD" clId="Web-{8902B51E-86D7-A16C-0F13-D542A59A1D3B}" dt="2019-10-10T20:39:02.989" v="0"/>
          <ac:picMkLst>
            <pc:docMk/>
            <pc:sldMk cId="4137227950" sldId="265"/>
            <ac:picMk id="4" creationId="{F3480CB3-C3D8-48A0-ADA4-3D49FE433130}"/>
          </ac:picMkLst>
        </pc:picChg>
        <pc:picChg chg="mod">
          <ac:chgData name="SENTUC Julien" userId="S::julien.sentuc@epfedu.fr::d75fbe87-815e-44b9-bd4e-a27963a42678" providerId="AD" clId="Web-{8902B51E-86D7-A16C-0F13-D542A59A1D3B}" dt="2019-10-10T20:39:36.254" v="5"/>
          <ac:picMkLst>
            <pc:docMk/>
            <pc:sldMk cId="4137227950" sldId="265"/>
            <ac:picMk id="6" creationId="{F6E3B8E8-79A4-4DA4-9E79-3AA9258084B8}"/>
          </ac:picMkLst>
        </pc:picChg>
        <pc:cxnChg chg="del">
          <ac:chgData name="SENTUC Julien" userId="S::julien.sentuc@epfedu.fr::d75fbe87-815e-44b9-bd4e-a27963a42678" providerId="AD" clId="Web-{8902B51E-86D7-A16C-0F13-D542A59A1D3B}" dt="2019-10-10T20:39:36.254" v="5"/>
          <ac:cxnSpMkLst>
            <pc:docMk/>
            <pc:sldMk cId="4137227950" sldId="265"/>
            <ac:cxnSpMk id="13" creationId="{3D83F26F-C55B-4A92-9AFF-4894D14E27C5}"/>
          </ac:cxnSpMkLst>
        </pc:cxnChg>
      </pc:sldChg>
      <pc:sldChg chg="addSp delSp modSp add ord replId">
        <pc:chgData name="SENTUC Julien" userId="S::julien.sentuc@epfedu.fr::d75fbe87-815e-44b9-bd4e-a27963a42678" providerId="AD" clId="Web-{8902B51E-86D7-A16C-0F13-D542A59A1D3B}" dt="2019-10-10T21:24:40.955" v="91"/>
        <pc:sldMkLst>
          <pc:docMk/>
          <pc:sldMk cId="1102498030" sldId="267"/>
        </pc:sldMkLst>
        <pc:spChg chg="mod">
          <ac:chgData name="SENTUC Julien" userId="S::julien.sentuc@epfedu.fr::d75fbe87-815e-44b9-bd4e-a27963a42678" providerId="AD" clId="Web-{8902B51E-86D7-A16C-0F13-D542A59A1D3B}" dt="2019-10-10T21:24:40.955" v="91"/>
          <ac:spMkLst>
            <pc:docMk/>
            <pc:sldMk cId="1102498030" sldId="267"/>
            <ac:spMk id="2" creationId="{FF3B4BBE-0224-40E4-9E9A-2CC26194D09F}"/>
          </ac:spMkLst>
        </pc:spChg>
        <pc:spChg chg="del">
          <ac:chgData name="SENTUC Julien" userId="S::julien.sentuc@epfedu.fr::d75fbe87-815e-44b9-bd4e-a27963a42678" providerId="AD" clId="Web-{8902B51E-86D7-A16C-0F13-D542A59A1D3B}" dt="2019-10-10T21:24:40.955" v="91"/>
          <ac:spMkLst>
            <pc:docMk/>
            <pc:sldMk cId="1102498030" sldId="267"/>
            <ac:spMk id="30" creationId="{823AC064-BC96-4F32-8AE1-B2FD38754823}"/>
          </ac:spMkLst>
        </pc:spChg>
        <pc:spChg chg="add">
          <ac:chgData name="SENTUC Julien" userId="S::julien.sentuc@epfedu.fr::d75fbe87-815e-44b9-bd4e-a27963a42678" providerId="AD" clId="Web-{8902B51E-86D7-A16C-0F13-D542A59A1D3B}" dt="2019-10-10T21:24:40.955" v="91"/>
          <ac:spMkLst>
            <pc:docMk/>
            <pc:sldMk cId="1102498030" sldId="267"/>
            <ac:spMk id="36" creationId="{C0B27210-D0CA-4654-B3E3-9ABB4F178EA1}"/>
          </ac:spMkLst>
        </pc:spChg>
        <pc:spChg chg="add">
          <ac:chgData name="SENTUC Julien" userId="S::julien.sentuc@epfedu.fr::d75fbe87-815e-44b9-bd4e-a27963a42678" providerId="AD" clId="Web-{8902B51E-86D7-A16C-0F13-D542A59A1D3B}" dt="2019-10-10T21:24:40.955" v="91"/>
          <ac:spMkLst>
            <pc:docMk/>
            <pc:sldMk cId="1102498030" sldId="267"/>
            <ac:spMk id="38" creationId="{1DB7C82F-AB7E-4F0C-B829-FA1B9C415180}"/>
          </ac:spMkLst>
        </pc:spChg>
        <pc:spChg chg="add">
          <ac:chgData name="SENTUC Julien" userId="S::julien.sentuc@epfedu.fr::d75fbe87-815e-44b9-bd4e-a27963a42678" providerId="AD" clId="Web-{8902B51E-86D7-A16C-0F13-D542A59A1D3B}" dt="2019-10-10T21:24:40.955" v="91"/>
          <ac:spMkLst>
            <pc:docMk/>
            <pc:sldMk cId="1102498030" sldId="267"/>
            <ac:spMk id="40" creationId="{70B66945-4967-4040-926D-DCA44313CDAB}"/>
          </ac:spMkLst>
        </pc:spChg>
        <pc:picChg chg="add mod">
          <ac:chgData name="SENTUC Julien" userId="S::julien.sentuc@epfedu.fr::d75fbe87-815e-44b9-bd4e-a27963a42678" providerId="AD" clId="Web-{8902B51E-86D7-A16C-0F13-D542A59A1D3B}" dt="2019-10-10T21:24:40.955" v="91"/>
          <ac:picMkLst>
            <pc:docMk/>
            <pc:sldMk cId="1102498030" sldId="267"/>
            <ac:picMk id="3" creationId="{E77E4392-5E8F-4BFF-BDA5-486EAA2F0749}"/>
          </ac:picMkLst>
        </pc:picChg>
        <pc:picChg chg="del">
          <ac:chgData name="SENTUC Julien" userId="S::julien.sentuc@epfedu.fr::d75fbe87-815e-44b9-bd4e-a27963a42678" providerId="AD" clId="Web-{8902B51E-86D7-A16C-0F13-D542A59A1D3B}" dt="2019-10-10T21:24:37.377" v="89"/>
          <ac:picMkLst>
            <pc:docMk/>
            <pc:sldMk cId="1102498030" sldId="267"/>
            <ac:picMk id="6" creationId="{1BA9E7C6-E9D2-4C7E-85A7-2BD16D29002A}"/>
          </ac:picMkLst>
        </pc:picChg>
        <pc:picChg chg="del">
          <ac:chgData name="SENTUC Julien" userId="S::julien.sentuc@epfedu.fr::d75fbe87-815e-44b9-bd4e-a27963a42678" providerId="AD" clId="Web-{8902B51E-86D7-A16C-0F13-D542A59A1D3B}" dt="2019-10-10T21:24:36.783" v="88"/>
          <ac:picMkLst>
            <pc:docMk/>
            <pc:sldMk cId="1102498030" sldId="267"/>
            <ac:picMk id="8" creationId="{6766B1F9-DC8E-4BDE-8186-D6997E3ED275}"/>
          </ac:picMkLst>
        </pc:picChg>
        <pc:cxnChg chg="del">
          <ac:chgData name="SENTUC Julien" userId="S::julien.sentuc@epfedu.fr::d75fbe87-815e-44b9-bd4e-a27963a42678" providerId="AD" clId="Web-{8902B51E-86D7-A16C-0F13-D542A59A1D3B}" dt="2019-10-10T21:24:40.955" v="91"/>
          <ac:cxnSpMkLst>
            <pc:docMk/>
            <pc:sldMk cId="1102498030" sldId="267"/>
            <ac:cxnSpMk id="29" creationId="{DB146403-F3D6-484B-B2ED-97F9565D0370}"/>
          </ac:cxnSpMkLst>
        </pc:cxnChg>
        <pc:cxnChg chg="del">
          <ac:chgData name="SENTUC Julien" userId="S::julien.sentuc@epfedu.fr::d75fbe87-815e-44b9-bd4e-a27963a42678" providerId="AD" clId="Web-{8902B51E-86D7-A16C-0F13-D542A59A1D3B}" dt="2019-10-10T21:24:40.955" v="91"/>
          <ac:cxnSpMkLst>
            <pc:docMk/>
            <pc:sldMk cId="1102498030" sldId="267"/>
            <ac:cxnSpMk id="31" creationId="{7E7C77BC-7138-40B1-A15B-20F57A494629}"/>
          </ac:cxnSpMkLst>
        </pc:cxnChg>
      </pc:sldChg>
      <pc:sldChg chg="add del replId">
        <pc:chgData name="SENTUC Julien" userId="S::julien.sentuc@epfedu.fr::d75fbe87-815e-44b9-bd4e-a27963a42678" providerId="AD" clId="Web-{8902B51E-86D7-A16C-0F13-D542A59A1D3B}" dt="2019-10-10T21:34:45.725" v="104"/>
        <pc:sldMkLst>
          <pc:docMk/>
          <pc:sldMk cId="4141283988" sldId="268"/>
        </pc:sldMkLst>
      </pc:sldChg>
    </pc:docChg>
  </pc:docChgLst>
  <pc:docChgLst>
    <pc:chgData name="VIDEAU Mathurin" userId="S::mathurin.videau@epfedu.fr::3feef9f5-0d42-495b-baa0-a38ec02beb70" providerId="AD" clId="Web-{A9425AC8-0B00-4DD9-AD7F-776112BFF0EB}"/>
    <pc:docChg chg="addSld modSld">
      <pc:chgData name="VIDEAU Mathurin" userId="S::mathurin.videau@epfedu.fr::3feef9f5-0d42-495b-baa0-a38ec02beb70" providerId="AD" clId="Web-{A9425AC8-0B00-4DD9-AD7F-776112BFF0EB}" dt="2019-10-24T14:24:14.499" v="598"/>
      <pc:docMkLst>
        <pc:docMk/>
      </pc:docMkLst>
      <pc:sldChg chg="modSp new">
        <pc:chgData name="VIDEAU Mathurin" userId="S::mathurin.videau@epfedu.fr::3feef9f5-0d42-495b-baa0-a38ec02beb70" providerId="AD" clId="Web-{A9425AC8-0B00-4DD9-AD7F-776112BFF0EB}" dt="2019-10-24T14:04:19.240" v="42" actId="20577"/>
        <pc:sldMkLst>
          <pc:docMk/>
          <pc:sldMk cId="3548719229" sldId="272"/>
        </pc:sldMkLst>
        <pc:spChg chg="mod">
          <ac:chgData name="VIDEAU Mathurin" userId="S::mathurin.videau@epfedu.fr::3feef9f5-0d42-495b-baa0-a38ec02beb70" providerId="AD" clId="Web-{A9425AC8-0B00-4DD9-AD7F-776112BFF0EB}" dt="2019-10-24T14:04:01.333" v="33" actId="20577"/>
          <ac:spMkLst>
            <pc:docMk/>
            <pc:sldMk cId="3548719229" sldId="272"/>
            <ac:spMk id="2" creationId="{3D519E7F-C351-402B-A694-3AFE6CB90B01}"/>
          </ac:spMkLst>
        </pc:spChg>
        <pc:spChg chg="mod">
          <ac:chgData name="VIDEAU Mathurin" userId="S::mathurin.videau@epfedu.fr::3feef9f5-0d42-495b-baa0-a38ec02beb70" providerId="AD" clId="Web-{A9425AC8-0B00-4DD9-AD7F-776112BFF0EB}" dt="2019-10-24T14:04:19.240" v="42" actId="20577"/>
          <ac:spMkLst>
            <pc:docMk/>
            <pc:sldMk cId="3548719229" sldId="272"/>
            <ac:spMk id="3" creationId="{B36C1B62-E913-4731-925A-BB3ADEB3D3C3}"/>
          </ac:spMkLst>
        </pc:spChg>
      </pc:sldChg>
      <pc:sldChg chg="addSp delSp modSp new mod setBg">
        <pc:chgData name="VIDEAU Mathurin" userId="S::mathurin.videau@epfedu.fr::3feef9f5-0d42-495b-baa0-a38ec02beb70" providerId="AD" clId="Web-{A9425AC8-0B00-4DD9-AD7F-776112BFF0EB}" dt="2019-10-24T14:24:14.499" v="598"/>
        <pc:sldMkLst>
          <pc:docMk/>
          <pc:sldMk cId="1602380028" sldId="273"/>
        </pc:sldMkLst>
        <pc:spChg chg="mod">
          <ac:chgData name="VIDEAU Mathurin" userId="S::mathurin.videau@epfedu.fr::3feef9f5-0d42-495b-baa0-a38ec02beb70" providerId="AD" clId="Web-{A9425AC8-0B00-4DD9-AD7F-776112BFF0EB}" dt="2019-10-24T14:24:14.499" v="598"/>
          <ac:spMkLst>
            <pc:docMk/>
            <pc:sldMk cId="1602380028" sldId="273"/>
            <ac:spMk id="2" creationId="{63FF00F4-B17E-47D7-B49E-A64695AC76FC}"/>
          </ac:spMkLst>
        </pc:spChg>
        <pc:spChg chg="add del mod">
          <ac:chgData name="VIDEAU Mathurin" userId="S::mathurin.videau@epfedu.fr::3feef9f5-0d42-495b-baa0-a38ec02beb70" providerId="AD" clId="Web-{A9425AC8-0B00-4DD9-AD7F-776112BFF0EB}" dt="2019-10-24T14:24:14.499" v="598"/>
          <ac:spMkLst>
            <pc:docMk/>
            <pc:sldMk cId="1602380028" sldId="273"/>
            <ac:spMk id="3" creationId="{DBCDE7B0-F478-4095-B195-9F244F6394A8}"/>
          </ac:spMkLst>
        </pc:spChg>
        <pc:spChg chg="add del">
          <ac:chgData name="VIDEAU Mathurin" userId="S::mathurin.videau@epfedu.fr::3feef9f5-0d42-495b-baa0-a38ec02beb70" providerId="AD" clId="Web-{A9425AC8-0B00-4DD9-AD7F-776112BFF0EB}" dt="2019-10-24T14:24:14.436" v="597"/>
          <ac:spMkLst>
            <pc:docMk/>
            <pc:sldMk cId="1602380028" sldId="273"/>
            <ac:spMk id="7" creationId="{08E89D5E-1885-4160-AC77-CC471DD1D0DB}"/>
          </ac:spMkLst>
        </pc:spChg>
        <pc:spChg chg="add del">
          <ac:chgData name="VIDEAU Mathurin" userId="S::mathurin.videau@epfedu.fr::3feef9f5-0d42-495b-baa0-a38ec02beb70" providerId="AD" clId="Web-{A9425AC8-0B00-4DD9-AD7F-776112BFF0EB}" dt="2019-10-24T14:23:46.827" v="595"/>
          <ac:spMkLst>
            <pc:docMk/>
            <pc:sldMk cId="1602380028" sldId="273"/>
            <ac:spMk id="8" creationId="{8D70B121-56F4-4848-B38B-182089D909FA}"/>
          </ac:spMkLst>
        </pc:spChg>
        <pc:spChg chg="add del">
          <ac:chgData name="VIDEAU Mathurin" userId="S::mathurin.videau@epfedu.fr::3feef9f5-0d42-495b-baa0-a38ec02beb70" providerId="AD" clId="Web-{A9425AC8-0B00-4DD9-AD7F-776112BFF0EB}" dt="2019-10-24T14:23:36.170" v="593"/>
          <ac:spMkLst>
            <pc:docMk/>
            <pc:sldMk cId="1602380028" sldId="273"/>
            <ac:spMk id="10" creationId="{68575C10-8187-4AC4-AD72-C754EAFD2867}"/>
          </ac:spMkLst>
        </pc:spChg>
        <pc:spChg chg="add">
          <ac:chgData name="VIDEAU Mathurin" userId="S::mathurin.videau@epfedu.fr::3feef9f5-0d42-495b-baa0-a38ec02beb70" providerId="AD" clId="Web-{A9425AC8-0B00-4DD9-AD7F-776112BFF0EB}" dt="2019-10-24T14:24:14.499" v="598"/>
          <ac:spMkLst>
            <pc:docMk/>
            <pc:sldMk cId="1602380028" sldId="273"/>
            <ac:spMk id="13" creationId="{68575C10-8187-4AC4-AD72-C754EAFD2867}"/>
          </ac:spMkLst>
        </pc:spChg>
        <pc:graphicFrameChg chg="add del">
          <ac:chgData name="VIDEAU Mathurin" userId="S::mathurin.videau@epfedu.fr::3feef9f5-0d42-495b-baa0-a38ec02beb70" providerId="AD" clId="Web-{A9425AC8-0B00-4DD9-AD7F-776112BFF0EB}" dt="2019-10-24T14:23:36.170" v="593"/>
          <ac:graphicFrameMkLst>
            <pc:docMk/>
            <pc:sldMk cId="1602380028" sldId="273"/>
            <ac:graphicFrameMk id="5" creationId="{01DD3848-2DCB-4D7C-8956-109A9BC308B6}"/>
          </ac:graphicFrameMkLst>
        </pc:graphicFrameChg>
        <pc:graphicFrameChg chg="add del">
          <ac:chgData name="VIDEAU Mathurin" userId="S::mathurin.videau@epfedu.fr::3feef9f5-0d42-495b-baa0-a38ec02beb70" providerId="AD" clId="Web-{A9425AC8-0B00-4DD9-AD7F-776112BFF0EB}" dt="2019-10-24T14:24:14.436" v="597"/>
          <ac:graphicFrameMkLst>
            <pc:docMk/>
            <pc:sldMk cId="1602380028" sldId="273"/>
            <ac:graphicFrameMk id="11" creationId="{A8A10299-8EA1-44B6-8DCF-AFAB7F3229EE}"/>
          </ac:graphicFrameMkLst>
        </pc:graphicFrameChg>
        <pc:graphicFrameChg chg="add">
          <ac:chgData name="VIDEAU Mathurin" userId="S::mathurin.videau@epfedu.fr::3feef9f5-0d42-495b-baa0-a38ec02beb70" providerId="AD" clId="Web-{A9425AC8-0B00-4DD9-AD7F-776112BFF0EB}" dt="2019-10-24T14:24:14.499" v="598"/>
          <ac:graphicFrameMkLst>
            <pc:docMk/>
            <pc:sldMk cId="1602380028" sldId="273"/>
            <ac:graphicFrameMk id="15" creationId="{01DD3848-2DCB-4D7C-8956-109A9BC308B6}"/>
          </ac:graphicFrameMkLst>
        </pc:graphicFrameChg>
        <pc:cxnChg chg="add del">
          <ac:chgData name="VIDEAU Mathurin" userId="S::mathurin.videau@epfedu.fr::3feef9f5-0d42-495b-baa0-a38ec02beb70" providerId="AD" clId="Web-{A9425AC8-0B00-4DD9-AD7F-776112BFF0EB}" dt="2019-10-24T14:23:46.827" v="595"/>
          <ac:cxnSpMkLst>
            <pc:docMk/>
            <pc:sldMk cId="1602380028" sldId="273"/>
            <ac:cxnSpMk id="6" creationId="{2D72A2C9-F3CA-4216-8BAD-FA4C970C3C4E}"/>
          </ac:cxnSpMkLst>
        </pc:cxnChg>
        <pc:cxnChg chg="add del">
          <ac:chgData name="VIDEAU Mathurin" userId="S::mathurin.videau@epfedu.fr::3feef9f5-0d42-495b-baa0-a38ec02beb70" providerId="AD" clId="Web-{A9425AC8-0B00-4DD9-AD7F-776112BFF0EB}" dt="2019-10-24T14:24:14.436" v="597"/>
          <ac:cxnSpMkLst>
            <pc:docMk/>
            <pc:sldMk cId="1602380028" sldId="273"/>
            <ac:cxnSpMk id="9" creationId="{550D2BD1-98F9-412D-905B-3A843EF4078B}"/>
          </ac:cxnSpMkLst>
        </pc:cxnChg>
        <pc:cxnChg chg="add del">
          <ac:chgData name="VIDEAU Mathurin" userId="S::mathurin.videau@epfedu.fr::3feef9f5-0d42-495b-baa0-a38ec02beb70" providerId="AD" clId="Web-{A9425AC8-0B00-4DD9-AD7F-776112BFF0EB}" dt="2019-10-24T14:23:36.170" v="593"/>
          <ac:cxnSpMkLst>
            <pc:docMk/>
            <pc:sldMk cId="1602380028" sldId="273"/>
            <ac:cxnSpMk id="12" creationId="{74E776C9-ED67-41B7-B3A3-4DF76EF3ACEE}"/>
          </ac:cxnSpMkLst>
        </pc:cxnChg>
        <pc:cxnChg chg="add">
          <ac:chgData name="VIDEAU Mathurin" userId="S::mathurin.videau@epfedu.fr::3feef9f5-0d42-495b-baa0-a38ec02beb70" providerId="AD" clId="Web-{A9425AC8-0B00-4DD9-AD7F-776112BFF0EB}" dt="2019-10-24T14:24:14.499" v="598"/>
          <ac:cxnSpMkLst>
            <pc:docMk/>
            <pc:sldMk cId="1602380028" sldId="273"/>
            <ac:cxnSpMk id="14" creationId="{74E776C9-ED67-41B7-B3A3-4DF76EF3ACEE}"/>
          </ac:cxnSpMkLst>
        </pc:cxnChg>
      </pc:sldChg>
    </pc:docChg>
  </pc:docChgLst>
  <pc:docChgLst>
    <pc:chgData name="VIDEAU Mathurin" userId="S::mathurin.videau@epfedu.fr::3feef9f5-0d42-495b-baa0-a38ec02beb70" providerId="AD" clId="Web-{EEDCB4C2-EBD4-B6BA-2B54-081DD843B820}"/>
    <pc:docChg chg="modSld">
      <pc:chgData name="VIDEAU Mathurin" userId="S::mathurin.videau@epfedu.fr::3feef9f5-0d42-495b-baa0-a38ec02beb70" providerId="AD" clId="Web-{EEDCB4C2-EBD4-B6BA-2B54-081DD843B820}" dt="2019-10-09T14:35:53.729" v="5" actId="20577"/>
      <pc:docMkLst>
        <pc:docMk/>
      </pc:docMkLst>
      <pc:sldChg chg="modSp">
        <pc:chgData name="VIDEAU Mathurin" userId="S::mathurin.videau@epfedu.fr::3feef9f5-0d42-495b-baa0-a38ec02beb70" providerId="AD" clId="Web-{EEDCB4C2-EBD4-B6BA-2B54-081DD843B820}" dt="2019-10-09T14:35:37.479" v="1" actId="14100"/>
        <pc:sldMkLst>
          <pc:docMk/>
          <pc:sldMk cId="1494716914" sldId="257"/>
        </pc:sldMkLst>
        <pc:picChg chg="mod">
          <ac:chgData name="VIDEAU Mathurin" userId="S::mathurin.videau@epfedu.fr::3feef9f5-0d42-495b-baa0-a38ec02beb70" providerId="AD" clId="Web-{EEDCB4C2-EBD4-B6BA-2B54-081DD843B820}" dt="2019-10-09T14:35:37.479" v="1" actId="14100"/>
          <ac:picMkLst>
            <pc:docMk/>
            <pc:sldMk cId="1494716914" sldId="257"/>
            <ac:picMk id="4" creationId="{0FD414D2-51C7-4037-81B6-BA373D7FB171}"/>
          </ac:picMkLst>
        </pc:picChg>
      </pc:sldChg>
      <pc:sldChg chg="modSp">
        <pc:chgData name="VIDEAU Mathurin" userId="S::mathurin.videau@epfedu.fr::3feef9f5-0d42-495b-baa0-a38ec02beb70" providerId="AD" clId="Web-{EEDCB4C2-EBD4-B6BA-2B54-081DD843B820}" dt="2019-10-09T14:35:53.729" v="4" actId="20577"/>
        <pc:sldMkLst>
          <pc:docMk/>
          <pc:sldMk cId="865936632" sldId="262"/>
        </pc:sldMkLst>
        <pc:spChg chg="mod">
          <ac:chgData name="VIDEAU Mathurin" userId="S::mathurin.videau@epfedu.fr::3feef9f5-0d42-495b-baa0-a38ec02beb70" providerId="AD" clId="Web-{EEDCB4C2-EBD4-B6BA-2B54-081DD843B820}" dt="2019-10-09T14:35:53.729" v="4" actId="20577"/>
          <ac:spMkLst>
            <pc:docMk/>
            <pc:sldMk cId="865936632" sldId="262"/>
            <ac:spMk id="2" creationId="{FF3B4BBE-0224-40E4-9E9A-2CC26194D09F}"/>
          </ac:spMkLst>
        </pc:spChg>
      </pc:sldChg>
    </pc:docChg>
  </pc:docChgLst>
  <pc:docChgLst>
    <pc:chgData name="SENTUC Julien" userId="S::julien.sentuc@epfedu.fr::d75fbe87-815e-44b9-bd4e-a27963a42678" providerId="AD" clId="Web-{1BB7885B-7D6F-F422-483D-DC9471C388F5}"/>
    <pc:docChg chg="addSld modSld">
      <pc:chgData name="SENTUC Julien" userId="S::julien.sentuc@epfedu.fr::d75fbe87-815e-44b9-bd4e-a27963a42678" providerId="AD" clId="Web-{1BB7885B-7D6F-F422-483D-DC9471C388F5}" dt="2019-10-10T16:45:58.640" v="401" actId="20577"/>
      <pc:docMkLst>
        <pc:docMk/>
      </pc:docMkLst>
      <pc:sldChg chg="addSp delSp modSp mod setBg setClrOvrMap">
        <pc:chgData name="SENTUC Julien" userId="S::julien.sentuc@epfedu.fr::d75fbe87-815e-44b9-bd4e-a27963a42678" providerId="AD" clId="Web-{1BB7885B-7D6F-F422-483D-DC9471C388F5}" dt="2019-10-10T16:16:40.940" v="25" actId="20577"/>
        <pc:sldMkLst>
          <pc:docMk/>
          <pc:sldMk cId="1494716914" sldId="257"/>
        </pc:sldMkLst>
        <pc:spChg chg="mod">
          <ac:chgData name="SENTUC Julien" userId="S::julien.sentuc@epfedu.fr::d75fbe87-815e-44b9-bd4e-a27963a42678" providerId="AD" clId="Web-{1BB7885B-7D6F-F422-483D-DC9471C388F5}" dt="2019-10-10T16:16:40.940" v="25" actId="20577"/>
          <ac:spMkLst>
            <pc:docMk/>
            <pc:sldMk cId="1494716914" sldId="257"/>
            <ac:spMk id="2" creationId="{62CBB47D-06B8-4CBE-8DB1-B83D2FACD0E4}"/>
          </ac:spMkLst>
        </pc:spChg>
        <pc:spChg chg="add del">
          <ac:chgData name="SENTUC Julien" userId="S::julien.sentuc@epfedu.fr::d75fbe87-815e-44b9-bd4e-a27963a42678" providerId="AD" clId="Web-{1BB7885B-7D6F-F422-483D-DC9471C388F5}" dt="2019-10-10T16:16:27.222" v="9"/>
          <ac:spMkLst>
            <pc:docMk/>
            <pc:sldMk cId="1494716914" sldId="257"/>
            <ac:spMk id="8" creationId="{FBE27364-119C-4A0E-A90E-D21F2720B798}"/>
          </ac:spMkLst>
        </pc:spChg>
        <pc:spChg chg="add">
          <ac:chgData name="SENTUC Julien" userId="S::julien.sentuc@epfedu.fr::d75fbe87-815e-44b9-bd4e-a27963a42678" providerId="AD" clId="Web-{1BB7885B-7D6F-F422-483D-DC9471C388F5}" dt="2019-10-10T16:16:19.440" v="8"/>
          <ac:spMkLst>
            <pc:docMk/>
            <pc:sldMk cId="1494716914" sldId="257"/>
            <ac:spMk id="11" creationId="{CF62D2A7-8207-488C-9F46-316BA81A16C8}"/>
          </ac:spMkLst>
        </pc:spChg>
        <pc:picChg chg="mod">
          <ac:chgData name="SENTUC Julien" userId="S::julien.sentuc@epfedu.fr::d75fbe87-815e-44b9-bd4e-a27963a42678" providerId="AD" clId="Web-{1BB7885B-7D6F-F422-483D-DC9471C388F5}" dt="2019-10-10T16:16:19.440" v="8"/>
          <ac:picMkLst>
            <pc:docMk/>
            <pc:sldMk cId="1494716914" sldId="257"/>
            <ac:picMk id="4" creationId="{0FD414D2-51C7-4037-81B6-BA373D7FB171}"/>
          </ac:picMkLst>
        </pc:picChg>
      </pc:sldChg>
      <pc:sldChg chg="modSp">
        <pc:chgData name="SENTUC Julien" userId="S::julien.sentuc@epfedu.fr::d75fbe87-815e-44b9-bd4e-a27963a42678" providerId="AD" clId="Web-{1BB7885B-7D6F-F422-483D-DC9471C388F5}" dt="2019-10-10T15:53:51.243" v="2" actId="20577"/>
        <pc:sldMkLst>
          <pc:docMk/>
          <pc:sldMk cId="865936632" sldId="262"/>
        </pc:sldMkLst>
        <pc:spChg chg="mod">
          <ac:chgData name="SENTUC Julien" userId="S::julien.sentuc@epfedu.fr::d75fbe87-815e-44b9-bd4e-a27963a42678" providerId="AD" clId="Web-{1BB7885B-7D6F-F422-483D-DC9471C388F5}" dt="2019-10-10T15:53:51.243" v="2" actId="20577"/>
          <ac:spMkLst>
            <pc:docMk/>
            <pc:sldMk cId="865936632" sldId="262"/>
            <ac:spMk id="2" creationId="{FF3B4BBE-0224-40E4-9E9A-2CC26194D09F}"/>
          </ac:spMkLst>
        </pc:spChg>
      </pc:sldChg>
      <pc:sldChg chg="modSp new">
        <pc:chgData name="SENTUC Julien" userId="S::julien.sentuc@epfedu.fr::d75fbe87-815e-44b9-bd4e-a27963a42678" providerId="AD" clId="Web-{1BB7885B-7D6F-F422-483D-DC9471C388F5}" dt="2019-10-10T16:42:03.390" v="399" actId="20577"/>
        <pc:sldMkLst>
          <pc:docMk/>
          <pc:sldMk cId="1413262460" sldId="263"/>
        </pc:sldMkLst>
        <pc:spChg chg="mod">
          <ac:chgData name="SENTUC Julien" userId="S::julien.sentuc@epfedu.fr::d75fbe87-815e-44b9-bd4e-a27963a42678" providerId="AD" clId="Web-{1BB7885B-7D6F-F422-483D-DC9471C388F5}" dt="2019-10-10T16:26:56.298" v="53" actId="20577"/>
          <ac:spMkLst>
            <pc:docMk/>
            <pc:sldMk cId="1413262460" sldId="263"/>
            <ac:spMk id="2" creationId="{CD64D811-E06A-4D4D-923F-B7BDDFD6EFFF}"/>
          </ac:spMkLst>
        </pc:spChg>
        <pc:spChg chg="mod">
          <ac:chgData name="SENTUC Julien" userId="S::julien.sentuc@epfedu.fr::d75fbe87-815e-44b9-bd4e-a27963a42678" providerId="AD" clId="Web-{1BB7885B-7D6F-F422-483D-DC9471C388F5}" dt="2019-10-10T16:42:03.390" v="399" actId="20577"/>
          <ac:spMkLst>
            <pc:docMk/>
            <pc:sldMk cId="1413262460" sldId="263"/>
            <ac:spMk id="3" creationId="{EE53187A-0994-4B02-A15B-290D495D95B9}"/>
          </ac:spMkLst>
        </pc:spChg>
      </pc:sldChg>
    </pc:docChg>
  </pc:docChgLst>
  <pc:docChgLst>
    <pc:chgData name="SENTUC Julien" userId="S::julien.sentuc@epfedu.fr::d75fbe87-815e-44b9-bd4e-a27963a42678" providerId="AD" clId="Web-{DA7D259C-0E2F-FCFF-034F-5DFE61590A9B}"/>
    <pc:docChg chg="addSld delSld modSld sldOrd">
      <pc:chgData name="SENTUC Julien" userId="S::julien.sentuc@epfedu.fr::d75fbe87-815e-44b9-bd4e-a27963a42678" providerId="AD" clId="Web-{DA7D259C-0E2F-FCFF-034F-5DFE61590A9B}" dt="2019-10-24T21:12:48.436" v="314"/>
      <pc:docMkLst>
        <pc:docMk/>
      </pc:docMkLst>
      <pc:sldChg chg="addSp delSp modSp ord">
        <pc:chgData name="SENTUC Julien" userId="S::julien.sentuc@epfedu.fr::d75fbe87-815e-44b9-bd4e-a27963a42678" providerId="AD" clId="Web-{DA7D259C-0E2F-FCFF-034F-5DFE61590A9B}" dt="2019-10-24T20:55:50.210" v="110" actId="1076"/>
        <pc:sldMkLst>
          <pc:docMk/>
          <pc:sldMk cId="670342298" sldId="274"/>
        </pc:sldMkLst>
        <pc:spChg chg="add del">
          <ac:chgData name="SENTUC Julien" userId="S::julien.sentuc@epfedu.fr::d75fbe87-815e-44b9-bd4e-a27963a42678" providerId="AD" clId="Web-{DA7D259C-0E2F-FCFF-034F-5DFE61590A9B}" dt="2019-10-24T20:52:18.400" v="75"/>
          <ac:spMkLst>
            <pc:docMk/>
            <pc:sldMk cId="670342298" sldId="274"/>
            <ac:spMk id="17" creationId="{01D0AF59-99C3-4251-AB9A-C966C6AD4400}"/>
          </ac:spMkLst>
        </pc:spChg>
        <pc:spChg chg="add del">
          <ac:chgData name="SENTUC Julien" userId="S::julien.sentuc@epfedu.fr::d75fbe87-815e-44b9-bd4e-a27963a42678" providerId="AD" clId="Web-{DA7D259C-0E2F-FCFF-034F-5DFE61590A9B}" dt="2019-10-24T20:52:18.400" v="75"/>
          <ac:spMkLst>
            <pc:docMk/>
            <pc:sldMk cId="670342298" sldId="274"/>
            <ac:spMk id="19" creationId="{1855405F-37A2-4869-9154-F8BE3BECE6C3}"/>
          </ac:spMkLst>
        </pc:spChg>
        <pc:spChg chg="add del">
          <ac:chgData name="SENTUC Julien" userId="S::julien.sentuc@epfedu.fr::d75fbe87-815e-44b9-bd4e-a27963a42678" providerId="AD" clId="Web-{DA7D259C-0E2F-FCFF-034F-5DFE61590A9B}" dt="2019-10-24T20:52:18.400" v="74"/>
          <ac:spMkLst>
            <pc:docMk/>
            <pc:sldMk cId="670342298" sldId="274"/>
            <ac:spMk id="21" creationId="{32BC26D8-82FB-445E-AA49-62A77D7C1EE0}"/>
          </ac:spMkLst>
        </pc:spChg>
        <pc:spChg chg="add del">
          <ac:chgData name="SENTUC Julien" userId="S::julien.sentuc@epfedu.fr::d75fbe87-815e-44b9-bd4e-a27963a42678" providerId="AD" clId="Web-{DA7D259C-0E2F-FCFF-034F-5DFE61590A9B}" dt="2019-10-24T20:52:18.400" v="74"/>
          <ac:spMkLst>
            <pc:docMk/>
            <pc:sldMk cId="670342298" sldId="274"/>
            <ac:spMk id="22" creationId="{CB44330D-EA18-4254-AA95-EB49948539B8}"/>
          </ac:spMkLst>
        </pc:spChg>
        <pc:spChg chg="add">
          <ac:chgData name="SENTUC Julien" userId="S::julien.sentuc@epfedu.fr::d75fbe87-815e-44b9-bd4e-a27963a42678" providerId="AD" clId="Web-{DA7D259C-0E2F-FCFF-034F-5DFE61590A9B}" dt="2019-10-24T20:52:18.400" v="75"/>
          <ac:spMkLst>
            <pc:docMk/>
            <pc:sldMk cId="670342298" sldId="274"/>
            <ac:spMk id="23" creationId="{01D0AF59-99C3-4251-AB9A-C966C6AD4400}"/>
          </ac:spMkLst>
        </pc:spChg>
        <pc:spChg chg="add del">
          <ac:chgData name="SENTUC Julien" userId="S::julien.sentuc@epfedu.fr::d75fbe87-815e-44b9-bd4e-a27963a42678" providerId="AD" clId="Web-{DA7D259C-0E2F-FCFF-034F-5DFE61590A9B}" dt="2019-10-24T20:52:13.197" v="70"/>
          <ac:spMkLst>
            <pc:docMk/>
            <pc:sldMk cId="670342298" sldId="274"/>
            <ac:spMk id="24" creationId="{01D0AF59-99C3-4251-AB9A-C966C6AD4400}"/>
          </ac:spMkLst>
        </pc:spChg>
        <pc:spChg chg="add">
          <ac:chgData name="SENTUC Julien" userId="S::julien.sentuc@epfedu.fr::d75fbe87-815e-44b9-bd4e-a27963a42678" providerId="AD" clId="Web-{DA7D259C-0E2F-FCFF-034F-5DFE61590A9B}" dt="2019-10-24T20:52:18.400" v="75"/>
          <ac:spMkLst>
            <pc:docMk/>
            <pc:sldMk cId="670342298" sldId="274"/>
            <ac:spMk id="25" creationId="{1855405F-37A2-4869-9154-F8BE3BECE6C3}"/>
          </ac:spMkLst>
        </pc:spChg>
        <pc:spChg chg="add del">
          <ac:chgData name="SENTUC Julien" userId="S::julien.sentuc@epfedu.fr::d75fbe87-815e-44b9-bd4e-a27963a42678" providerId="AD" clId="Web-{DA7D259C-0E2F-FCFF-034F-5DFE61590A9B}" dt="2019-10-24T20:52:13.197" v="70"/>
          <ac:spMkLst>
            <pc:docMk/>
            <pc:sldMk cId="670342298" sldId="274"/>
            <ac:spMk id="26" creationId="{1855405F-37A2-4869-9154-F8BE3BECE6C3}"/>
          </ac:spMkLst>
        </pc:spChg>
        <pc:picChg chg="mod">
          <ac:chgData name="SENTUC Julien" userId="S::julien.sentuc@epfedu.fr::d75fbe87-815e-44b9-bd4e-a27963a42678" providerId="AD" clId="Web-{DA7D259C-0E2F-FCFF-034F-5DFE61590A9B}" dt="2019-10-24T20:55:50.210" v="110" actId="1076"/>
          <ac:picMkLst>
            <pc:docMk/>
            <pc:sldMk cId="670342298" sldId="274"/>
            <ac:picMk id="12" creationId="{5A14BD3A-4C14-4937-8F3D-1B91E9F29AF0}"/>
          </ac:picMkLst>
        </pc:picChg>
      </pc:sldChg>
      <pc:sldChg chg="addSp delSp modSp mod ord setBg setClrOvrMap">
        <pc:chgData name="SENTUC Julien" userId="S::julien.sentuc@epfedu.fr::d75fbe87-815e-44b9-bd4e-a27963a42678" providerId="AD" clId="Web-{DA7D259C-0E2F-FCFF-034F-5DFE61590A9B}" dt="2019-10-24T21:08:29.204" v="283"/>
        <pc:sldMkLst>
          <pc:docMk/>
          <pc:sldMk cId="2974369016" sldId="275"/>
        </pc:sldMkLst>
        <pc:spChg chg="mod">
          <ac:chgData name="SENTUC Julien" userId="S::julien.sentuc@epfedu.fr::d75fbe87-815e-44b9-bd4e-a27963a42678" providerId="AD" clId="Web-{DA7D259C-0E2F-FCFF-034F-5DFE61590A9B}" dt="2019-10-24T21:08:29.204" v="283"/>
          <ac:spMkLst>
            <pc:docMk/>
            <pc:sldMk cId="2974369016" sldId="275"/>
            <ac:spMk id="2" creationId="{439062F9-8A43-4EE7-BB4A-A0AD224DEFB6}"/>
          </ac:spMkLst>
        </pc:spChg>
        <pc:spChg chg="mod">
          <ac:chgData name="SENTUC Julien" userId="S::julien.sentuc@epfedu.fr::d75fbe87-815e-44b9-bd4e-a27963a42678" providerId="AD" clId="Web-{DA7D259C-0E2F-FCFF-034F-5DFE61590A9B}" dt="2019-10-24T21:08:29.204" v="283"/>
          <ac:spMkLst>
            <pc:docMk/>
            <pc:sldMk cId="2974369016" sldId="275"/>
            <ac:spMk id="3" creationId="{17C06A5E-F3F7-46B1-A83D-9CB50B493FFF}"/>
          </ac:spMkLst>
        </pc:spChg>
        <pc:spChg chg="add del">
          <ac:chgData name="SENTUC Julien" userId="S::julien.sentuc@epfedu.fr::d75fbe87-815e-44b9-bd4e-a27963a42678" providerId="AD" clId="Web-{DA7D259C-0E2F-FCFF-034F-5DFE61590A9B}" dt="2019-10-24T20:53:27.384" v="108"/>
          <ac:spMkLst>
            <pc:docMk/>
            <pc:sldMk cId="2974369016" sldId="275"/>
            <ac:spMk id="5" creationId="{48A740BC-A0AA-45E0-B899-2AE9C6FE11CA}"/>
          </ac:spMkLst>
        </pc:spChg>
        <pc:spChg chg="add del">
          <ac:chgData name="SENTUC Julien" userId="S::julien.sentuc@epfedu.fr::d75fbe87-815e-44b9-bd4e-a27963a42678" providerId="AD" clId="Web-{DA7D259C-0E2F-FCFF-034F-5DFE61590A9B}" dt="2019-10-24T21:08:29.204" v="283"/>
          <ac:spMkLst>
            <pc:docMk/>
            <pc:sldMk cId="2974369016" sldId="275"/>
            <ac:spMk id="15" creationId="{3B854194-185D-494D-905C-7C7CB2E30F6E}"/>
          </ac:spMkLst>
        </pc:spChg>
        <pc:spChg chg="add del">
          <ac:chgData name="SENTUC Julien" userId="S::julien.sentuc@epfedu.fr::d75fbe87-815e-44b9-bd4e-a27963a42678" providerId="AD" clId="Web-{DA7D259C-0E2F-FCFF-034F-5DFE61590A9B}" dt="2019-10-24T21:08:29.204" v="283"/>
          <ac:spMkLst>
            <pc:docMk/>
            <pc:sldMk cId="2974369016" sldId="275"/>
            <ac:spMk id="17" creationId="{B4F5FA0D-0104-4987-8241-EFF7C85B88DE}"/>
          </ac:spMkLst>
        </pc:spChg>
        <pc:spChg chg="add del">
          <ac:chgData name="SENTUC Julien" userId="S::julien.sentuc@epfedu.fr::d75fbe87-815e-44b9-bd4e-a27963a42678" providerId="AD" clId="Web-{DA7D259C-0E2F-FCFF-034F-5DFE61590A9B}" dt="2019-10-24T21:08:29.204" v="283"/>
          <ac:spMkLst>
            <pc:docMk/>
            <pc:sldMk cId="2974369016" sldId="275"/>
            <ac:spMk id="24" creationId="{48A740BC-A0AA-45E0-B899-2AE9C6FE11CA}"/>
          </ac:spMkLst>
        </pc:spChg>
        <pc:picChg chg="add del">
          <ac:chgData name="SENTUC Julien" userId="S::julien.sentuc@epfedu.fr::d75fbe87-815e-44b9-bd4e-a27963a42678" providerId="AD" clId="Web-{DA7D259C-0E2F-FCFF-034F-5DFE61590A9B}" dt="2019-10-24T21:08:29.204" v="283"/>
          <ac:picMkLst>
            <pc:docMk/>
            <pc:sldMk cId="2974369016" sldId="275"/>
            <ac:picMk id="19" creationId="{2897127E-6CEF-446C-BE87-93B7C46E49D1}"/>
          </ac:picMkLst>
        </pc:picChg>
        <pc:cxnChg chg="add del">
          <ac:chgData name="SENTUC Julien" userId="S::julien.sentuc@epfedu.fr::d75fbe87-815e-44b9-bd4e-a27963a42678" providerId="AD" clId="Web-{DA7D259C-0E2F-FCFF-034F-5DFE61590A9B}" dt="2019-10-24T20:53:27.384" v="108"/>
          <ac:cxnSpMkLst>
            <pc:docMk/>
            <pc:sldMk cId="2974369016" sldId="275"/>
            <ac:cxnSpMk id="10" creationId="{B874EF51-C858-4BB9-97C3-D17755787127}"/>
          </ac:cxnSpMkLst>
        </pc:cxnChg>
        <pc:cxnChg chg="add del">
          <ac:chgData name="SENTUC Julien" userId="S::julien.sentuc@epfedu.fr::d75fbe87-815e-44b9-bd4e-a27963a42678" providerId="AD" clId="Web-{DA7D259C-0E2F-FCFF-034F-5DFE61590A9B}" dt="2019-10-24T21:08:29.204" v="283"/>
          <ac:cxnSpMkLst>
            <pc:docMk/>
            <pc:sldMk cId="2974369016" sldId="275"/>
            <ac:cxnSpMk id="26" creationId="{B874EF51-C858-4BB9-97C3-D17755787127}"/>
          </ac:cxnSpMkLst>
        </pc:cxnChg>
      </pc:sldChg>
      <pc:sldChg chg="del">
        <pc:chgData name="SENTUC Julien" userId="S::julien.sentuc@epfedu.fr::d75fbe87-815e-44b9-bd4e-a27963a42678" providerId="AD" clId="Web-{DA7D259C-0E2F-FCFF-034F-5DFE61590A9B}" dt="2019-10-24T20:21:37.449" v="30"/>
        <pc:sldMkLst>
          <pc:docMk/>
          <pc:sldMk cId="4255307777" sldId="277"/>
        </pc:sldMkLst>
      </pc:sldChg>
      <pc:sldChg chg="addSp delSp modSp add del mod setBg setClrOvrMap">
        <pc:chgData name="SENTUC Julien" userId="S::julien.sentuc@epfedu.fr::d75fbe87-815e-44b9-bd4e-a27963a42678" providerId="AD" clId="Web-{DA7D259C-0E2F-FCFF-034F-5DFE61590A9B}" dt="2019-10-24T21:12:48.436" v="314"/>
        <pc:sldMkLst>
          <pc:docMk/>
          <pc:sldMk cId="2011277587" sldId="278"/>
        </pc:sldMkLst>
        <pc:spChg chg="mod">
          <ac:chgData name="SENTUC Julien" userId="S::julien.sentuc@epfedu.fr::d75fbe87-815e-44b9-bd4e-a27963a42678" providerId="AD" clId="Web-{DA7D259C-0E2F-FCFF-034F-5DFE61590A9B}" dt="2019-10-24T21:12:48.436" v="314"/>
          <ac:spMkLst>
            <pc:docMk/>
            <pc:sldMk cId="2011277587" sldId="278"/>
            <ac:spMk id="2" creationId="{AE79DF4F-DD1C-4020-893C-09E6D01993BD}"/>
          </ac:spMkLst>
        </pc:spChg>
        <pc:spChg chg="del mod">
          <ac:chgData name="SENTUC Julien" userId="S::julien.sentuc@epfedu.fr::d75fbe87-815e-44b9-bd4e-a27963a42678" providerId="AD" clId="Web-{DA7D259C-0E2F-FCFF-034F-5DFE61590A9B}" dt="2019-10-24T21:12:28.030" v="308"/>
          <ac:spMkLst>
            <pc:docMk/>
            <pc:sldMk cId="2011277587" sldId="278"/>
            <ac:spMk id="3" creationId="{41A9954E-48CF-488B-A0BB-8E2A95D3595B}"/>
          </ac:spMkLst>
        </pc:spChg>
        <pc:spChg chg="add del">
          <ac:chgData name="SENTUC Julien" userId="S::julien.sentuc@epfedu.fr::d75fbe87-815e-44b9-bd4e-a27963a42678" providerId="AD" clId="Web-{DA7D259C-0E2F-FCFF-034F-5DFE61590A9B}" dt="2019-10-24T21:12:40.327" v="312"/>
          <ac:spMkLst>
            <pc:docMk/>
            <pc:sldMk cId="2011277587" sldId="278"/>
            <ac:spMk id="6" creationId="{42285737-90EE-47DC-AC80-8AE156B11969}"/>
          </ac:spMkLst>
        </pc:spChg>
        <pc:spChg chg="add del">
          <ac:chgData name="SENTUC Julien" userId="S::julien.sentuc@epfedu.fr::d75fbe87-815e-44b9-bd4e-a27963a42678" providerId="AD" clId="Web-{DA7D259C-0E2F-FCFF-034F-5DFE61590A9B}" dt="2019-10-24T21:07:59.548" v="269"/>
          <ac:spMkLst>
            <pc:docMk/>
            <pc:sldMk cId="2011277587" sldId="278"/>
            <ac:spMk id="8" creationId="{48A740BC-A0AA-45E0-B899-2AE9C6FE11CA}"/>
          </ac:spMkLst>
        </pc:spChg>
        <pc:spChg chg="add del">
          <ac:chgData name="SENTUC Julien" userId="S::julien.sentuc@epfedu.fr::d75fbe87-815e-44b9-bd4e-a27963a42678" providerId="AD" clId="Web-{DA7D259C-0E2F-FCFF-034F-5DFE61590A9B}" dt="2019-10-24T21:12:48.436" v="314"/>
          <ac:spMkLst>
            <pc:docMk/>
            <pc:sldMk cId="2011277587" sldId="278"/>
            <ac:spMk id="24" creationId="{3B0DF90E-6BAD-4E82-8FDF-717C9A357378}"/>
          </ac:spMkLst>
        </pc:spChg>
        <pc:spChg chg="add del">
          <ac:chgData name="SENTUC Julien" userId="S::julien.sentuc@epfedu.fr::d75fbe87-815e-44b9-bd4e-a27963a42678" providerId="AD" clId="Web-{DA7D259C-0E2F-FCFF-034F-5DFE61590A9B}" dt="2019-10-24T21:12:48.436" v="314"/>
          <ac:spMkLst>
            <pc:docMk/>
            <pc:sldMk cId="2011277587" sldId="278"/>
            <ac:spMk id="26" creationId="{13DCC859-0434-4BB8-B6C5-09C88AE698FB}"/>
          </ac:spMkLst>
        </pc:spChg>
        <pc:spChg chg="add del">
          <ac:chgData name="SENTUC Julien" userId="S::julien.sentuc@epfedu.fr::d75fbe87-815e-44b9-bd4e-a27963a42678" providerId="AD" clId="Web-{DA7D259C-0E2F-FCFF-034F-5DFE61590A9B}" dt="2019-10-24T21:12:48.436" v="314"/>
          <ac:spMkLst>
            <pc:docMk/>
            <pc:sldMk cId="2011277587" sldId="278"/>
            <ac:spMk id="28" creationId="{08E7ACFB-B791-4C23-8B17-013FEDC09A89}"/>
          </ac:spMkLst>
        </pc:spChg>
        <pc:spChg chg="add del mod">
          <ac:chgData name="SENTUC Julien" userId="S::julien.sentuc@epfedu.fr::d75fbe87-815e-44b9-bd4e-a27963a42678" providerId="AD" clId="Web-{DA7D259C-0E2F-FCFF-034F-5DFE61590A9B}" dt="2019-10-24T21:12:32.952" v="310"/>
          <ac:spMkLst>
            <pc:docMk/>
            <pc:sldMk cId="2011277587" sldId="278"/>
            <ac:spMk id="107" creationId="{9C52A108-9FEA-47A6-A708-8FABDE92D012}"/>
          </ac:spMkLst>
        </pc:spChg>
        <pc:grpChg chg="del">
          <ac:chgData name="SENTUC Julien" userId="S::julien.sentuc@epfedu.fr::d75fbe87-815e-44b9-bd4e-a27963a42678" providerId="AD" clId="Web-{DA7D259C-0E2F-FCFF-034F-5DFE61590A9B}" dt="2019-10-24T21:12:40.327" v="312"/>
          <ac:grpSpMkLst>
            <pc:docMk/>
            <pc:sldMk cId="2011277587" sldId="278"/>
            <ac:grpSpMk id="9" creationId="{B57BDC17-F1B3-455F-BBF1-680AA1F25C06}"/>
          </ac:grpSpMkLst>
        </pc:grpChg>
        <pc:grpChg chg="add">
          <ac:chgData name="SENTUC Julien" userId="S::julien.sentuc@epfedu.fr::d75fbe87-815e-44b9-bd4e-a27963a42678" providerId="AD" clId="Web-{DA7D259C-0E2F-FCFF-034F-5DFE61590A9B}" dt="2019-10-24T21:07:59.579" v="270"/>
          <ac:grpSpMkLst>
            <pc:docMk/>
            <pc:sldMk cId="2011277587" sldId="278"/>
            <ac:grpSpMk id="12" creationId="{B57BDC17-F1B3-455F-BBF1-680AA1F25C06}"/>
          </ac:grpSpMkLst>
        </pc:grpChg>
        <pc:graphicFrameChg chg="add">
          <ac:chgData name="SENTUC Julien" userId="S::julien.sentuc@epfedu.fr::d75fbe87-815e-44b9-bd4e-a27963a42678" providerId="AD" clId="Web-{DA7D259C-0E2F-FCFF-034F-5DFE61590A9B}" dt="2019-10-24T21:07:59.579" v="270"/>
          <ac:graphicFrameMkLst>
            <pc:docMk/>
            <pc:sldMk cId="2011277587" sldId="278"/>
            <ac:graphicFrameMk id="5" creationId="{FA69E40A-8A36-422E-B7DB-CFBB6A789C80}"/>
          </ac:graphicFrameMkLst>
        </pc:graphicFrameChg>
        <pc:graphicFrameChg chg="add del mod modGraphic">
          <ac:chgData name="SENTUC Julien" userId="S::julien.sentuc@epfedu.fr::d75fbe87-815e-44b9-bd4e-a27963a42678" providerId="AD" clId="Web-{DA7D259C-0E2F-FCFF-034F-5DFE61590A9B}" dt="2019-10-24T21:12:48.436" v="314"/>
          <ac:graphicFrameMkLst>
            <pc:docMk/>
            <pc:sldMk cId="2011277587" sldId="278"/>
            <ac:graphicFrameMk id="7" creationId="{FA69E40A-8A36-422E-B7DB-CFBB6A789C80}"/>
          </ac:graphicFrameMkLst>
        </pc:graphicFrameChg>
        <pc:cxnChg chg="add del">
          <ac:chgData name="SENTUC Julien" userId="S::julien.sentuc@epfedu.fr::d75fbe87-815e-44b9-bd4e-a27963a42678" providerId="AD" clId="Web-{DA7D259C-0E2F-FCFF-034F-5DFE61590A9B}" dt="2019-10-24T21:07:59.548" v="269"/>
          <ac:cxnSpMkLst>
            <pc:docMk/>
            <pc:sldMk cId="2011277587" sldId="278"/>
            <ac:cxnSpMk id="10" creationId="{B874EF51-C858-4BB9-97C3-D17755787127}"/>
          </ac:cxnSpMkLst>
        </pc:cxnChg>
      </pc:sldChg>
      <pc:sldChg chg="addSp delSp modSp mod ord setBg">
        <pc:chgData name="SENTUC Julien" userId="S::julien.sentuc@epfedu.fr::d75fbe87-815e-44b9-bd4e-a27963a42678" providerId="AD" clId="Web-{DA7D259C-0E2F-FCFF-034F-5DFE61590A9B}" dt="2019-10-24T20:52:37.040" v="107"/>
        <pc:sldMkLst>
          <pc:docMk/>
          <pc:sldMk cId="3996553075" sldId="279"/>
        </pc:sldMkLst>
        <pc:spChg chg="mod">
          <ac:chgData name="SENTUC Julien" userId="S::julien.sentuc@epfedu.fr::d75fbe87-815e-44b9-bd4e-a27963a42678" providerId="AD" clId="Web-{DA7D259C-0E2F-FCFF-034F-5DFE61590A9B}" dt="2019-10-24T20:20:08.492" v="17" actId="1076"/>
          <ac:spMkLst>
            <pc:docMk/>
            <pc:sldMk cId="3996553075" sldId="279"/>
            <ac:spMk id="2" creationId="{5DF10948-135C-4DAE-A996-B8B702FC7AC2}"/>
          </ac:spMkLst>
        </pc:spChg>
        <pc:spChg chg="add del">
          <ac:chgData name="SENTUC Julien" userId="S::julien.sentuc@epfedu.fr::d75fbe87-815e-44b9-bd4e-a27963a42678" providerId="AD" clId="Web-{DA7D259C-0E2F-FCFF-034F-5DFE61590A9B}" dt="2019-10-24T20:19:58.352" v="15"/>
          <ac:spMkLst>
            <pc:docMk/>
            <pc:sldMk cId="3996553075" sldId="279"/>
            <ac:spMk id="10" creationId="{823AC064-BC96-4F32-8AE1-B2FD38754823}"/>
          </ac:spMkLst>
        </pc:spChg>
        <pc:spChg chg="add del">
          <ac:chgData name="SENTUC Julien" userId="S::julien.sentuc@epfedu.fr::d75fbe87-815e-44b9-bd4e-a27963a42678" providerId="AD" clId="Web-{DA7D259C-0E2F-FCFF-034F-5DFE61590A9B}" dt="2019-10-24T20:19:50.852" v="10"/>
          <ac:spMkLst>
            <pc:docMk/>
            <pc:sldMk cId="3996553075" sldId="279"/>
            <ac:spMk id="14" creationId="{823AC064-BC96-4F32-8AE1-B2FD38754823}"/>
          </ac:spMkLst>
        </pc:spChg>
        <pc:spChg chg="add del">
          <ac:chgData name="SENTUC Julien" userId="S::julien.sentuc@epfedu.fr::d75fbe87-815e-44b9-bd4e-a27963a42678" providerId="AD" clId="Web-{DA7D259C-0E2F-FCFF-034F-5DFE61590A9B}" dt="2019-10-24T20:19:55.227" v="12"/>
          <ac:spMkLst>
            <pc:docMk/>
            <pc:sldMk cId="3996553075" sldId="279"/>
            <ac:spMk id="15" creationId="{72257994-BD97-4691-8B89-198A6D2BABDC}"/>
          </ac:spMkLst>
        </pc:spChg>
        <pc:spChg chg="add del">
          <ac:chgData name="SENTUC Julien" userId="S::julien.sentuc@epfedu.fr::d75fbe87-815e-44b9-bd4e-a27963a42678" providerId="AD" clId="Web-{DA7D259C-0E2F-FCFF-034F-5DFE61590A9B}" dt="2019-10-24T20:19:58.321" v="14"/>
          <ac:spMkLst>
            <pc:docMk/>
            <pc:sldMk cId="3996553075" sldId="279"/>
            <ac:spMk id="16" creationId="{823AC064-BC96-4F32-8AE1-B2FD38754823}"/>
          </ac:spMkLst>
        </pc:spChg>
        <pc:spChg chg="add del">
          <ac:chgData name="SENTUC Julien" userId="S::julien.sentuc@epfedu.fr::d75fbe87-815e-44b9-bd4e-a27963a42678" providerId="AD" clId="Web-{DA7D259C-0E2F-FCFF-034F-5DFE61590A9B}" dt="2019-10-24T20:19:38.493" v="8"/>
          <ac:spMkLst>
            <pc:docMk/>
            <pc:sldMk cId="3996553075" sldId="279"/>
            <ac:spMk id="17" creationId="{72257994-BD97-4691-8B89-198A6D2BABDC}"/>
          </ac:spMkLst>
        </pc:spChg>
        <pc:spChg chg="add">
          <ac:chgData name="SENTUC Julien" userId="S::julien.sentuc@epfedu.fr::d75fbe87-815e-44b9-bd4e-a27963a42678" providerId="AD" clId="Web-{DA7D259C-0E2F-FCFF-034F-5DFE61590A9B}" dt="2019-10-24T20:19:58.352" v="15"/>
          <ac:spMkLst>
            <pc:docMk/>
            <pc:sldMk cId="3996553075" sldId="279"/>
            <ac:spMk id="20" creationId="{823AC064-BC96-4F32-8AE1-B2FD38754823}"/>
          </ac:spMkLst>
        </pc:spChg>
        <pc:graphicFrameChg chg="add mod modGraphic">
          <ac:chgData name="SENTUC Julien" userId="S::julien.sentuc@epfedu.fr::d75fbe87-815e-44b9-bd4e-a27963a42678" providerId="AD" clId="Web-{DA7D259C-0E2F-FCFF-034F-5DFE61590A9B}" dt="2019-10-24T20:20:57.106" v="28" actId="1076"/>
          <ac:graphicFrameMkLst>
            <pc:docMk/>
            <pc:sldMk cId="3996553075" sldId="279"/>
            <ac:graphicFrameMk id="4" creationId="{1F85CA1C-37E5-43F2-81F0-96D493D9DAF8}"/>
          </ac:graphicFrameMkLst>
        </pc:graphicFrameChg>
        <pc:graphicFrameChg chg="add del mod">
          <ac:chgData name="SENTUC Julien" userId="S::julien.sentuc@epfedu.fr::d75fbe87-815e-44b9-bd4e-a27963a42678" providerId="AD" clId="Web-{DA7D259C-0E2F-FCFF-034F-5DFE61590A9B}" dt="2019-10-24T20:19:33.133" v="6"/>
          <ac:graphicFrameMkLst>
            <pc:docMk/>
            <pc:sldMk cId="3996553075" sldId="279"/>
            <ac:graphicFrameMk id="7" creationId="{5E05DD6D-7555-43EF-89DE-3A31AE741D44}"/>
          </ac:graphicFrameMkLst>
        </pc:graphicFrameChg>
        <pc:graphicFrameChg chg="add mod modGraphic">
          <ac:chgData name="SENTUC Julien" userId="S::julien.sentuc@epfedu.fr::d75fbe87-815e-44b9-bd4e-a27963a42678" providerId="AD" clId="Web-{DA7D259C-0E2F-FCFF-034F-5DFE61590A9B}" dt="2019-10-24T20:52:37.040" v="107"/>
          <ac:graphicFrameMkLst>
            <pc:docMk/>
            <pc:sldMk cId="3996553075" sldId="279"/>
            <ac:graphicFrameMk id="13" creationId="{E809ED74-9AB9-415E-B566-3DBB5CBC8434}"/>
          </ac:graphicFrameMkLst>
        </pc:graphicFrameChg>
        <pc:picChg chg="del">
          <ac:chgData name="SENTUC Julien" userId="S::julien.sentuc@epfedu.fr::d75fbe87-815e-44b9-bd4e-a27963a42678" providerId="AD" clId="Web-{DA7D259C-0E2F-FCFF-034F-5DFE61590A9B}" dt="2019-10-24T20:18:58.274" v="1"/>
          <ac:picMkLst>
            <pc:docMk/>
            <pc:sldMk cId="3996553075" sldId="279"/>
            <ac:picMk id="6" creationId="{39483A62-5F4A-4408-8103-CFE0D5D93717}"/>
          </ac:picMkLst>
        </pc:picChg>
        <pc:picChg chg="del">
          <ac:chgData name="SENTUC Julien" userId="S::julien.sentuc@epfedu.fr::d75fbe87-815e-44b9-bd4e-a27963a42678" providerId="AD" clId="Web-{DA7D259C-0E2F-FCFF-034F-5DFE61590A9B}" dt="2019-10-24T20:18:52.930" v="0"/>
          <ac:picMkLst>
            <pc:docMk/>
            <pc:sldMk cId="3996553075" sldId="279"/>
            <ac:picMk id="8" creationId="{0EDE0E01-B933-47D1-8717-C00CD742FE2C}"/>
          </ac:picMkLst>
        </pc:picChg>
        <pc:cxnChg chg="add del">
          <ac:chgData name="SENTUC Julien" userId="S::julien.sentuc@epfedu.fr::d75fbe87-815e-44b9-bd4e-a27963a42678" providerId="AD" clId="Web-{DA7D259C-0E2F-FCFF-034F-5DFE61590A9B}" dt="2019-10-24T20:19:58.352" v="15"/>
          <ac:cxnSpMkLst>
            <pc:docMk/>
            <pc:sldMk cId="3996553075" sldId="279"/>
            <ac:cxnSpMk id="11" creationId="{7E7C77BC-7138-40B1-A15B-20F57A494629}"/>
          </ac:cxnSpMkLst>
        </pc:cxnChg>
        <pc:cxnChg chg="add del">
          <ac:chgData name="SENTUC Julien" userId="S::julien.sentuc@epfedu.fr::d75fbe87-815e-44b9-bd4e-a27963a42678" providerId="AD" clId="Web-{DA7D259C-0E2F-FCFF-034F-5DFE61590A9B}" dt="2019-10-24T20:19:58.352" v="15"/>
          <ac:cxnSpMkLst>
            <pc:docMk/>
            <pc:sldMk cId="3996553075" sldId="279"/>
            <ac:cxnSpMk id="12" creationId="{DB146403-F3D6-484B-B2ED-97F9565D0370}"/>
          </ac:cxnSpMkLst>
        </pc:cxnChg>
        <pc:cxnChg chg="add del">
          <ac:chgData name="SENTUC Julien" userId="S::julien.sentuc@epfedu.fr::d75fbe87-815e-44b9-bd4e-a27963a42678" providerId="AD" clId="Web-{DA7D259C-0E2F-FCFF-034F-5DFE61590A9B}" dt="2019-10-24T20:19:58.321" v="14"/>
          <ac:cxnSpMkLst>
            <pc:docMk/>
            <pc:sldMk cId="3996553075" sldId="279"/>
            <ac:cxnSpMk id="18" creationId="{7E7C77BC-7138-40B1-A15B-20F57A494629}"/>
          </ac:cxnSpMkLst>
        </pc:cxnChg>
        <pc:cxnChg chg="add del">
          <ac:chgData name="SENTUC Julien" userId="S::julien.sentuc@epfedu.fr::d75fbe87-815e-44b9-bd4e-a27963a42678" providerId="AD" clId="Web-{DA7D259C-0E2F-FCFF-034F-5DFE61590A9B}" dt="2019-10-24T20:19:50.852" v="10"/>
          <ac:cxnSpMkLst>
            <pc:docMk/>
            <pc:sldMk cId="3996553075" sldId="279"/>
            <ac:cxnSpMk id="19" creationId="{7E7C77BC-7138-40B1-A15B-20F57A494629}"/>
          </ac:cxnSpMkLst>
        </pc:cxnChg>
        <pc:cxnChg chg="add">
          <ac:chgData name="SENTUC Julien" userId="S::julien.sentuc@epfedu.fr::d75fbe87-815e-44b9-bd4e-a27963a42678" providerId="AD" clId="Web-{DA7D259C-0E2F-FCFF-034F-5DFE61590A9B}" dt="2019-10-24T20:19:58.352" v="15"/>
          <ac:cxnSpMkLst>
            <pc:docMk/>
            <pc:sldMk cId="3996553075" sldId="279"/>
            <ac:cxnSpMk id="21" creationId="{7E7C77BC-7138-40B1-A15B-20F57A494629}"/>
          </ac:cxnSpMkLst>
        </pc:cxnChg>
      </pc:sldChg>
      <pc:sldChg chg="addSp delSp modSp new del mod setBg setClrOvrMap">
        <pc:chgData name="SENTUC Julien" userId="S::julien.sentuc@epfedu.fr::d75fbe87-815e-44b9-bd4e-a27963a42678" providerId="AD" clId="Web-{DA7D259C-0E2F-FCFF-034F-5DFE61590A9B}" dt="2019-10-24T21:12:42.936" v="313"/>
        <pc:sldMkLst>
          <pc:docMk/>
          <pc:sldMk cId="564426958" sldId="280"/>
        </pc:sldMkLst>
        <pc:spChg chg="mod">
          <ac:chgData name="SENTUC Julien" userId="S::julien.sentuc@epfedu.fr::d75fbe87-815e-44b9-bd4e-a27963a42678" providerId="AD" clId="Web-{DA7D259C-0E2F-FCFF-034F-5DFE61590A9B}" dt="2019-10-24T21:12:17.514" v="300"/>
          <ac:spMkLst>
            <pc:docMk/>
            <pc:sldMk cId="564426958" sldId="280"/>
            <ac:spMk id="2" creationId="{CEA5A256-8D65-49D3-B47B-3522996E691D}"/>
          </ac:spMkLst>
        </pc:spChg>
        <pc:spChg chg="add del mod">
          <ac:chgData name="SENTUC Julien" userId="S::julien.sentuc@epfedu.fr::d75fbe87-815e-44b9-bd4e-a27963a42678" providerId="AD" clId="Web-{DA7D259C-0E2F-FCFF-034F-5DFE61590A9B}" dt="2019-10-24T21:12:19.452" v="305" actId="20577"/>
          <ac:spMkLst>
            <pc:docMk/>
            <pc:sldMk cId="564426958" sldId="280"/>
            <ac:spMk id="3" creationId="{0F25DA4D-CAED-41E6-8556-AA6A08375D7E}"/>
          </ac:spMkLst>
        </pc:spChg>
        <pc:spChg chg="add del">
          <ac:chgData name="SENTUC Julien" userId="S::julien.sentuc@epfedu.fr::d75fbe87-815e-44b9-bd4e-a27963a42678" providerId="AD" clId="Web-{DA7D259C-0E2F-FCFF-034F-5DFE61590A9B}" dt="2019-10-24T21:12:17.514" v="300"/>
          <ac:spMkLst>
            <pc:docMk/>
            <pc:sldMk cId="564426958" sldId="280"/>
            <ac:spMk id="6" creationId="{EA67B5B4-3A24-436E-B663-1B2EBFF8A0CD}"/>
          </ac:spMkLst>
        </pc:spChg>
        <pc:spChg chg="add del">
          <ac:chgData name="SENTUC Julien" userId="S::julien.sentuc@epfedu.fr::d75fbe87-815e-44b9-bd4e-a27963a42678" providerId="AD" clId="Web-{DA7D259C-0E2F-FCFF-034F-5DFE61590A9B}" dt="2019-10-24T21:12:17.514" v="300"/>
          <ac:spMkLst>
            <pc:docMk/>
            <pc:sldMk cId="564426958" sldId="280"/>
            <ac:spMk id="7" creationId="{987FDF89-C993-41F4-A1B8-DBAFF16008A9}"/>
          </ac:spMkLst>
        </pc:spChg>
        <pc:spChg chg="add del">
          <ac:chgData name="SENTUC Julien" userId="S::julien.sentuc@epfedu.fr::d75fbe87-815e-44b9-bd4e-a27963a42678" providerId="AD" clId="Web-{DA7D259C-0E2F-FCFF-034F-5DFE61590A9B}" dt="2019-10-24T21:12:05.249" v="296"/>
          <ac:spMkLst>
            <pc:docMk/>
            <pc:sldMk cId="564426958" sldId="280"/>
            <ac:spMk id="8" creationId="{E945E29B-B971-41C6-A57B-B29BBB108A39}"/>
          </ac:spMkLst>
        </pc:spChg>
        <pc:spChg chg="add del">
          <ac:chgData name="SENTUC Julien" userId="S::julien.sentuc@epfedu.fr::d75fbe87-815e-44b9-bd4e-a27963a42678" providerId="AD" clId="Web-{DA7D259C-0E2F-FCFF-034F-5DFE61590A9B}" dt="2019-10-24T21:12:17.514" v="300"/>
          <ac:spMkLst>
            <pc:docMk/>
            <pc:sldMk cId="564426958" sldId="280"/>
            <ac:spMk id="12" creationId="{64E585EA-75FD-4025-8270-F66A58A15CDA}"/>
          </ac:spMkLst>
        </pc:spChg>
        <pc:spChg chg="add del">
          <ac:chgData name="SENTUC Julien" userId="S::julien.sentuc@epfedu.fr::d75fbe87-815e-44b9-bd4e-a27963a42678" providerId="AD" clId="Web-{DA7D259C-0E2F-FCFF-034F-5DFE61590A9B}" dt="2019-10-24T21:12:05.249" v="296"/>
          <ac:spMkLst>
            <pc:docMk/>
            <pc:sldMk cId="564426958" sldId="280"/>
            <ac:spMk id="15" creationId="{3E1F47E4-066D-4C27-98C8-B2B2C7BABFEC}"/>
          </ac:spMkLst>
        </pc:spChg>
        <pc:grpChg chg="add del">
          <ac:chgData name="SENTUC Julien" userId="S::julien.sentuc@epfedu.fr::d75fbe87-815e-44b9-bd4e-a27963a42678" providerId="AD" clId="Web-{DA7D259C-0E2F-FCFF-034F-5DFE61590A9B}" dt="2019-10-24T21:12:05.249" v="296"/>
          <ac:grpSpMkLst>
            <pc:docMk/>
            <pc:sldMk cId="564426958" sldId="280"/>
            <ac:grpSpMk id="10" creationId="{4C76015D-CFEA-4204-9A50-352560FFC252}"/>
          </ac:grpSpMkLst>
        </pc:grpChg>
        <pc:graphicFrameChg chg="add del">
          <ac:chgData name="SENTUC Julien" userId="S::julien.sentuc@epfedu.fr::d75fbe87-815e-44b9-bd4e-a27963a42678" providerId="AD" clId="Web-{DA7D259C-0E2F-FCFF-034F-5DFE61590A9B}" dt="2019-10-24T21:12:09.671" v="298"/>
          <ac:graphicFrameMkLst>
            <pc:docMk/>
            <pc:sldMk cId="564426958" sldId="280"/>
            <ac:graphicFrameMk id="5" creationId="{A2520AAF-7A89-476C-AD7F-A894CE77B320}"/>
          </ac:graphicFrameMkLst>
        </pc:graphicFrameChg>
      </pc:sldChg>
    </pc:docChg>
  </pc:docChgLst>
  <pc:docChgLst>
    <pc:chgData name="VIDEAU Mathurin" userId="S::mathurin.videau@epfedu.fr::3feef9f5-0d42-495b-baa0-a38ec02beb70" providerId="AD" clId="Web-{8CFA1BC7-0D1B-4078-B85F-C319741DF931}"/>
    <pc:docChg chg="modSld">
      <pc:chgData name="VIDEAU Mathurin" userId="S::mathurin.videau@epfedu.fr::3feef9f5-0d42-495b-baa0-a38ec02beb70" providerId="AD" clId="Web-{8CFA1BC7-0D1B-4078-B85F-C319741DF931}" dt="2019-10-24T19:35:38.686" v="28"/>
      <pc:docMkLst>
        <pc:docMk/>
      </pc:docMkLst>
      <pc:sldChg chg="modSp">
        <pc:chgData name="VIDEAU Mathurin" userId="S::mathurin.videau@epfedu.fr::3feef9f5-0d42-495b-baa0-a38ec02beb70" providerId="AD" clId="Web-{8CFA1BC7-0D1B-4078-B85F-C319741DF931}" dt="2019-10-24T19:34:31.592" v="4" actId="14100"/>
        <pc:sldMkLst>
          <pc:docMk/>
          <pc:sldMk cId="4137227950" sldId="265"/>
        </pc:sldMkLst>
        <pc:picChg chg="mod">
          <ac:chgData name="VIDEAU Mathurin" userId="S::mathurin.videau@epfedu.fr::3feef9f5-0d42-495b-baa0-a38ec02beb70" providerId="AD" clId="Web-{8CFA1BC7-0D1B-4078-B85F-C319741DF931}" dt="2019-10-24T19:34:31.592" v="4" actId="14100"/>
          <ac:picMkLst>
            <pc:docMk/>
            <pc:sldMk cId="4137227950" sldId="265"/>
            <ac:picMk id="6" creationId="{F6E3B8E8-79A4-4DA4-9E79-3AA9258084B8}"/>
          </ac:picMkLst>
        </pc:picChg>
      </pc:sldChg>
      <pc:sldChg chg="modSp">
        <pc:chgData name="VIDEAU Mathurin" userId="S::mathurin.videau@epfedu.fr::3feef9f5-0d42-495b-baa0-a38ec02beb70" providerId="AD" clId="Web-{8CFA1BC7-0D1B-4078-B85F-C319741DF931}" dt="2019-10-24T19:35:38.686" v="28"/>
        <pc:sldMkLst>
          <pc:docMk/>
          <pc:sldMk cId="4255307777" sldId="277"/>
        </pc:sldMkLst>
        <pc:graphicFrameChg chg="mod modGraphic">
          <ac:chgData name="VIDEAU Mathurin" userId="S::mathurin.videau@epfedu.fr::3feef9f5-0d42-495b-baa0-a38ec02beb70" providerId="AD" clId="Web-{8CFA1BC7-0D1B-4078-B85F-C319741DF931}" dt="2019-10-24T19:35:38.686" v="28"/>
          <ac:graphicFrameMkLst>
            <pc:docMk/>
            <pc:sldMk cId="4255307777" sldId="277"/>
            <ac:graphicFrameMk id="5" creationId="{80F9DC67-CC31-4562-9E34-E54C5CAD8138}"/>
          </ac:graphicFrameMkLst>
        </pc:graphicFrameChg>
      </pc:sldChg>
    </pc:docChg>
  </pc:docChgLst>
  <pc:docChgLst>
    <pc:chgData name="SENTUC Julien" userId="S::julien.sentuc@epfedu.fr::d75fbe87-815e-44b9-bd4e-a27963a42678" providerId="AD" clId="Web-{78468C3F-F98F-6BED-F731-21D5B1B6638E}"/>
    <pc:docChg chg="addSld delSld modSld">
      <pc:chgData name="SENTUC Julien" userId="S::julien.sentuc@epfedu.fr::d75fbe87-815e-44b9-bd4e-a27963a42678" providerId="AD" clId="Web-{78468C3F-F98F-6BED-F731-21D5B1B6638E}" dt="2019-10-24T19:06:51.552" v="211"/>
      <pc:docMkLst>
        <pc:docMk/>
      </pc:docMkLst>
      <pc:sldChg chg="add del">
        <pc:chgData name="SENTUC Julien" userId="S::julien.sentuc@epfedu.fr::d75fbe87-815e-44b9-bd4e-a27963a42678" providerId="AD" clId="Web-{78468C3F-F98F-6BED-F731-21D5B1B6638E}" dt="2019-10-24T18:58:42.992" v="129"/>
        <pc:sldMkLst>
          <pc:docMk/>
          <pc:sldMk cId="1288161667" sldId="260"/>
        </pc:sldMkLst>
      </pc:sldChg>
      <pc:sldChg chg="addSp delSp modSp mod setBg">
        <pc:chgData name="SENTUC Julien" userId="S::julien.sentuc@epfedu.fr::d75fbe87-815e-44b9-bd4e-a27963a42678" providerId="AD" clId="Web-{78468C3F-F98F-6BED-F731-21D5B1B6638E}" dt="2019-10-24T18:41:53.010" v="89" actId="20577"/>
        <pc:sldMkLst>
          <pc:docMk/>
          <pc:sldMk cId="2974369016" sldId="275"/>
        </pc:sldMkLst>
        <pc:spChg chg="mod">
          <ac:chgData name="SENTUC Julien" userId="S::julien.sentuc@epfedu.fr::d75fbe87-815e-44b9-bd4e-a27963a42678" providerId="AD" clId="Web-{78468C3F-F98F-6BED-F731-21D5B1B6638E}" dt="2019-10-24T18:38:28.868" v="31"/>
          <ac:spMkLst>
            <pc:docMk/>
            <pc:sldMk cId="2974369016" sldId="275"/>
            <ac:spMk id="2" creationId="{439062F9-8A43-4EE7-BB4A-A0AD224DEFB6}"/>
          </ac:spMkLst>
        </pc:spChg>
        <pc:spChg chg="add del mod">
          <ac:chgData name="SENTUC Julien" userId="S::julien.sentuc@epfedu.fr::d75fbe87-815e-44b9-bd4e-a27963a42678" providerId="AD" clId="Web-{78468C3F-F98F-6BED-F731-21D5B1B6638E}" dt="2019-10-24T18:41:53.010" v="89" actId="20577"/>
          <ac:spMkLst>
            <pc:docMk/>
            <pc:sldMk cId="2974369016" sldId="275"/>
            <ac:spMk id="3" creationId="{17C06A5E-F3F7-46B1-A83D-9CB50B493FFF}"/>
          </ac:spMkLst>
        </pc:spChg>
        <pc:spChg chg="add del">
          <ac:chgData name="SENTUC Julien" userId="S::julien.sentuc@epfedu.fr::d75fbe87-815e-44b9-bd4e-a27963a42678" providerId="AD" clId="Web-{78468C3F-F98F-6BED-F731-21D5B1B6638E}" dt="2019-10-24T18:38:28.868" v="31"/>
          <ac:spMkLst>
            <pc:docMk/>
            <pc:sldMk cId="2974369016" sldId="275"/>
            <ac:spMk id="8" creationId="{B547373F-AF2E-4907-B442-9F902B387FD0}"/>
          </ac:spMkLst>
        </pc:spChg>
      </pc:sldChg>
      <pc:sldChg chg="addSp delSp modSp new del">
        <pc:chgData name="SENTUC Julien" userId="S::julien.sentuc@epfedu.fr::d75fbe87-815e-44b9-bd4e-a27963a42678" providerId="AD" clId="Web-{78468C3F-F98F-6BED-F731-21D5B1B6638E}" dt="2019-10-24T18:58:35.601" v="125"/>
        <pc:sldMkLst>
          <pc:docMk/>
          <pc:sldMk cId="3409252137" sldId="276"/>
        </pc:sldMkLst>
        <pc:spChg chg="add del">
          <ac:chgData name="SENTUC Julien" userId="S::julien.sentuc@epfedu.fr::d75fbe87-815e-44b9-bd4e-a27963a42678" providerId="AD" clId="Web-{78468C3F-F98F-6BED-F731-21D5B1B6638E}" dt="2019-10-24T18:57:58.726" v="119"/>
          <ac:spMkLst>
            <pc:docMk/>
            <pc:sldMk cId="3409252137" sldId="276"/>
            <ac:spMk id="3" creationId="{36593F59-3BBD-4D14-B9C1-1729ACAF33FE}"/>
          </ac:spMkLst>
        </pc:spChg>
        <pc:spChg chg="add del mod">
          <ac:chgData name="SENTUC Julien" userId="S::julien.sentuc@epfedu.fr::d75fbe87-815e-44b9-bd4e-a27963a42678" providerId="AD" clId="Web-{78468C3F-F98F-6BED-F731-21D5B1B6638E}" dt="2019-10-24T18:57:42.304" v="112"/>
          <ac:spMkLst>
            <pc:docMk/>
            <pc:sldMk cId="3409252137" sldId="276"/>
            <ac:spMk id="7" creationId="{2FE36FE6-80E4-4A8B-AE28-934618C3BDC8}"/>
          </ac:spMkLst>
        </pc:spChg>
        <pc:spChg chg="add del mod">
          <ac:chgData name="SENTUC Julien" userId="S::julien.sentuc@epfedu.fr::d75fbe87-815e-44b9-bd4e-a27963a42678" providerId="AD" clId="Web-{78468C3F-F98F-6BED-F731-21D5B1B6638E}" dt="2019-10-24T18:57:10.617" v="97"/>
          <ac:spMkLst>
            <pc:docMk/>
            <pc:sldMk cId="3409252137" sldId="276"/>
            <ac:spMk id="8" creationId="{B3C034B4-6E8D-4EEA-9EF7-8BD83372DEE9}"/>
          </ac:spMkLst>
        </pc:spChg>
        <pc:spChg chg="add del mod">
          <ac:chgData name="SENTUC Julien" userId="S::julien.sentuc@epfedu.fr::d75fbe87-815e-44b9-bd4e-a27963a42678" providerId="AD" clId="Web-{78468C3F-F98F-6BED-F731-21D5B1B6638E}" dt="2019-10-24T18:57:37.023" v="105"/>
          <ac:spMkLst>
            <pc:docMk/>
            <pc:sldMk cId="3409252137" sldId="276"/>
            <ac:spMk id="9" creationId="{7FDDAA35-B9E2-4156-AD68-EABF42564C83}"/>
          </ac:spMkLst>
        </pc:spChg>
        <pc:spChg chg="add del mod">
          <ac:chgData name="SENTUC Julien" userId="S::julien.sentuc@epfedu.fr::d75fbe87-815e-44b9-bd4e-a27963a42678" providerId="AD" clId="Web-{78468C3F-F98F-6BED-F731-21D5B1B6638E}" dt="2019-10-24T18:57:40.507" v="110"/>
          <ac:spMkLst>
            <pc:docMk/>
            <pc:sldMk cId="3409252137" sldId="276"/>
            <ac:spMk id="10" creationId="{6ABD79B5-B278-4C2C-B306-602DB4BFFCA0}"/>
          </ac:spMkLst>
        </pc:spChg>
        <pc:spChg chg="add del mod">
          <ac:chgData name="SENTUC Julien" userId="S::julien.sentuc@epfedu.fr::d75fbe87-815e-44b9-bd4e-a27963a42678" providerId="AD" clId="Web-{78468C3F-F98F-6BED-F731-21D5B1B6638E}" dt="2019-10-24T18:57:46.148" v="116"/>
          <ac:spMkLst>
            <pc:docMk/>
            <pc:sldMk cId="3409252137" sldId="276"/>
            <ac:spMk id="11" creationId="{7DB7F82B-9E71-4DE3-982E-DFF9839040FD}"/>
          </ac:spMkLst>
        </pc:spChg>
        <pc:spChg chg="add del mod">
          <ac:chgData name="SENTUC Julien" userId="S::julien.sentuc@epfedu.fr::d75fbe87-815e-44b9-bd4e-a27963a42678" providerId="AD" clId="Web-{78468C3F-F98F-6BED-F731-21D5B1B6638E}" dt="2019-10-24T18:58:10.633" v="123"/>
          <ac:spMkLst>
            <pc:docMk/>
            <pc:sldMk cId="3409252137" sldId="276"/>
            <ac:spMk id="20" creationId="{3B18F056-438A-43A6-B780-49ED65C9EB53}"/>
          </ac:spMkLst>
        </pc:spChg>
        <pc:graphicFrameChg chg="add del mod ord modGraphic">
          <ac:chgData name="SENTUC Julien" userId="S::julien.sentuc@epfedu.fr::d75fbe87-815e-44b9-bd4e-a27963a42678" providerId="AD" clId="Web-{78468C3F-F98F-6BED-F731-21D5B1B6638E}" dt="2019-10-24T18:57:52.164" v="117"/>
          <ac:graphicFrameMkLst>
            <pc:docMk/>
            <pc:sldMk cId="3409252137" sldId="276"/>
            <ac:graphicFrameMk id="5" creationId="{4612783B-A389-4302-9178-226E19B40FEA}"/>
          </ac:graphicFrameMkLst>
        </pc:graphicFrameChg>
        <pc:graphicFrameChg chg="add del mod ord modGraphic">
          <ac:chgData name="SENTUC Julien" userId="S::julien.sentuc@epfedu.fr::d75fbe87-815e-44b9-bd4e-a27963a42678" providerId="AD" clId="Web-{78468C3F-F98F-6BED-F731-21D5B1B6638E}" dt="2019-10-24T18:57:58.726" v="119"/>
          <ac:graphicFrameMkLst>
            <pc:docMk/>
            <pc:sldMk cId="3409252137" sldId="276"/>
            <ac:graphicFrameMk id="12" creationId="{4E8AE077-69BE-4CC1-9AD8-BC39D040436A}"/>
          </ac:graphicFrameMkLst>
        </pc:graphicFrameChg>
      </pc:sldChg>
      <pc:sldChg chg="addSp delSp modSp add replId">
        <pc:chgData name="SENTUC Julien" userId="S::julien.sentuc@epfedu.fr::d75fbe87-815e-44b9-bd4e-a27963a42678" providerId="AD" clId="Web-{78468C3F-F98F-6BED-F731-21D5B1B6638E}" dt="2019-10-24T19:06:51.552" v="211"/>
        <pc:sldMkLst>
          <pc:docMk/>
          <pc:sldMk cId="4255307777" sldId="277"/>
        </pc:sldMkLst>
        <pc:spChg chg="mod">
          <ac:chgData name="SENTUC Julien" userId="S::julien.sentuc@epfedu.fr::d75fbe87-815e-44b9-bd4e-a27963a42678" providerId="AD" clId="Web-{78468C3F-F98F-6BED-F731-21D5B1B6638E}" dt="2019-10-24T19:05:11.973" v="173" actId="20577"/>
          <ac:spMkLst>
            <pc:docMk/>
            <pc:sldMk cId="4255307777" sldId="277"/>
            <ac:spMk id="2" creationId="{3540E71C-A0F2-485E-AA1A-582DDE8B2535}"/>
          </ac:spMkLst>
        </pc:spChg>
        <pc:spChg chg="del">
          <ac:chgData name="SENTUC Julien" userId="S::julien.sentuc@epfedu.fr::d75fbe87-815e-44b9-bd4e-a27963a42678" providerId="AD" clId="Web-{78468C3F-F98F-6BED-F731-21D5B1B6638E}" dt="2019-10-24T18:59:02.399" v="132"/>
          <ac:spMkLst>
            <pc:docMk/>
            <pc:sldMk cId="4255307777" sldId="277"/>
            <ac:spMk id="3" creationId="{36593F59-3BBD-4D14-B9C1-1729ACAF33FE}"/>
          </ac:spMkLst>
        </pc:spChg>
        <pc:spChg chg="add del mod">
          <ac:chgData name="SENTUC Julien" userId="S::julien.sentuc@epfedu.fr::d75fbe87-815e-44b9-bd4e-a27963a42678" providerId="AD" clId="Web-{78468C3F-F98F-6BED-F731-21D5B1B6638E}" dt="2019-10-24T19:04:51.907" v="136"/>
          <ac:spMkLst>
            <pc:docMk/>
            <pc:sldMk cId="4255307777" sldId="277"/>
            <ac:spMk id="6" creationId="{17191EC8-5C4B-4681-9E49-4010D4892767}"/>
          </ac:spMkLst>
        </pc:spChg>
        <pc:spChg chg="add del mod">
          <ac:chgData name="SENTUC Julien" userId="S::julien.sentuc@epfedu.fr::d75fbe87-815e-44b9-bd4e-a27963a42678" providerId="AD" clId="Web-{78468C3F-F98F-6BED-F731-21D5B1B6638E}" dt="2019-10-24T19:05:16.426" v="179"/>
          <ac:spMkLst>
            <pc:docMk/>
            <pc:sldMk cId="4255307777" sldId="277"/>
            <ac:spMk id="7" creationId="{ADB0F6AE-6524-443E-88EF-D2E567760C01}"/>
          </ac:spMkLst>
        </pc:spChg>
        <pc:spChg chg="add del mod">
          <ac:chgData name="SENTUC Julien" userId="S::julien.sentuc@epfedu.fr::d75fbe87-815e-44b9-bd4e-a27963a42678" providerId="AD" clId="Web-{78468C3F-F98F-6BED-F731-21D5B1B6638E}" dt="2019-10-24T19:05:32.692" v="183"/>
          <ac:spMkLst>
            <pc:docMk/>
            <pc:sldMk cId="4255307777" sldId="277"/>
            <ac:spMk id="8" creationId="{11FEDB4F-2977-423F-8816-2E6D8707FD98}"/>
          </ac:spMkLst>
        </pc:spChg>
        <pc:spChg chg="add del mod">
          <ac:chgData name="SENTUC Julien" userId="S::julien.sentuc@epfedu.fr::d75fbe87-815e-44b9-bd4e-a27963a42678" providerId="AD" clId="Web-{78468C3F-F98F-6BED-F731-21D5B1B6638E}" dt="2019-10-24T19:05:36.457" v="187"/>
          <ac:spMkLst>
            <pc:docMk/>
            <pc:sldMk cId="4255307777" sldId="277"/>
            <ac:spMk id="9" creationId="{BB20649B-F3D4-48D8-AD12-1303C3F7CB24}"/>
          </ac:spMkLst>
        </pc:spChg>
        <pc:spChg chg="add del mod">
          <ac:chgData name="SENTUC Julien" userId="S::julien.sentuc@epfedu.fr::d75fbe87-815e-44b9-bd4e-a27963a42678" providerId="AD" clId="Web-{78468C3F-F98F-6BED-F731-21D5B1B6638E}" dt="2019-10-24T19:05:47.176" v="195"/>
          <ac:spMkLst>
            <pc:docMk/>
            <pc:sldMk cId="4255307777" sldId="277"/>
            <ac:spMk id="10" creationId="{EA4F3459-1ED2-4768-AB51-02D09ABDCC6A}"/>
          </ac:spMkLst>
        </pc:spChg>
        <pc:spChg chg="add del mod">
          <ac:chgData name="SENTUC Julien" userId="S::julien.sentuc@epfedu.fr::d75fbe87-815e-44b9-bd4e-a27963a42678" providerId="AD" clId="Web-{78468C3F-F98F-6BED-F731-21D5B1B6638E}" dt="2019-10-24T19:05:50.989" v="199"/>
          <ac:spMkLst>
            <pc:docMk/>
            <pc:sldMk cId="4255307777" sldId="277"/>
            <ac:spMk id="11" creationId="{24CC6E92-24BA-4A05-93DE-A9AC03AAAF6B}"/>
          </ac:spMkLst>
        </pc:spChg>
        <pc:spChg chg="add del mod">
          <ac:chgData name="SENTUC Julien" userId="S::julien.sentuc@epfedu.fr::d75fbe87-815e-44b9-bd4e-a27963a42678" providerId="AD" clId="Web-{78468C3F-F98F-6BED-F731-21D5B1B6638E}" dt="2019-10-24T19:06:09.161" v="203"/>
          <ac:spMkLst>
            <pc:docMk/>
            <pc:sldMk cId="4255307777" sldId="277"/>
            <ac:spMk id="12" creationId="{7C77809E-FE54-4FBF-A725-B0DACF1FB0EE}"/>
          </ac:spMkLst>
        </pc:spChg>
        <pc:spChg chg="add del mod">
          <ac:chgData name="SENTUC Julien" userId="S::julien.sentuc@epfedu.fr::d75fbe87-815e-44b9-bd4e-a27963a42678" providerId="AD" clId="Web-{78468C3F-F98F-6BED-F731-21D5B1B6638E}" dt="2019-10-24T19:06:31.755" v="208"/>
          <ac:spMkLst>
            <pc:docMk/>
            <pc:sldMk cId="4255307777" sldId="277"/>
            <ac:spMk id="13" creationId="{C9F03F71-A3B7-4F3B-B895-FFE8FE31AC29}"/>
          </ac:spMkLst>
        </pc:spChg>
        <pc:spChg chg="add del mod">
          <ac:chgData name="SENTUC Julien" userId="S::julien.sentuc@epfedu.fr::d75fbe87-815e-44b9-bd4e-a27963a42678" providerId="AD" clId="Web-{78468C3F-F98F-6BED-F731-21D5B1B6638E}" dt="2019-10-24T19:06:51.552" v="211"/>
          <ac:spMkLst>
            <pc:docMk/>
            <pc:sldMk cId="4255307777" sldId="277"/>
            <ac:spMk id="14" creationId="{E3134A77-F08F-4C43-9432-FD07A740BBFC}"/>
          </ac:spMkLst>
        </pc:spChg>
        <pc:graphicFrameChg chg="add mod ord modGraphic">
          <ac:chgData name="SENTUC Julien" userId="S::julien.sentuc@epfedu.fr::d75fbe87-815e-44b9-bd4e-a27963a42678" providerId="AD" clId="Web-{78468C3F-F98F-6BED-F731-21D5B1B6638E}" dt="2019-10-24T18:59:02.399" v="132"/>
          <ac:graphicFrameMkLst>
            <pc:docMk/>
            <pc:sldMk cId="4255307777" sldId="277"/>
            <ac:graphicFrameMk id="5" creationId="{80F9DC67-CC31-4562-9E34-E54C5CAD8138}"/>
          </ac:graphicFrameMkLst>
        </pc:graphicFrameChg>
      </pc:sldChg>
      <pc:sldChg chg="add del">
        <pc:chgData name="SENTUC Julien" userId="S::julien.sentuc@epfedu.fr::d75fbe87-815e-44b9-bd4e-a27963a42678" providerId="AD" clId="Web-{78468C3F-F98F-6BED-F731-21D5B1B6638E}" dt="2019-10-24T18:58:39.961" v="127"/>
        <pc:sldMkLst>
          <pc:docMk/>
          <pc:sldMk cId="1306666746" sldId="278"/>
        </pc:sldMkLst>
      </pc:sldChg>
      <pc:sldChg chg="add del">
        <pc:chgData name="SENTUC Julien" userId="S::julien.sentuc@epfedu.fr::d75fbe87-815e-44b9-bd4e-a27963a42678" providerId="AD" clId="Web-{78468C3F-F98F-6BED-F731-21D5B1B6638E}" dt="2019-10-24T18:58:48.320" v="131"/>
        <pc:sldMkLst>
          <pc:docMk/>
          <pc:sldMk cId="2447499327" sldId="278"/>
        </pc:sldMkLst>
      </pc:sldChg>
    </pc:docChg>
  </pc:docChgLst>
  <pc:docChgLst>
    <pc:chgData name="VIDEAU Mathurin" userId="S::mathurin.videau@epfedu.fr::3feef9f5-0d42-495b-baa0-a38ec02beb70" providerId="AD" clId="Web-{B1562956-E173-44CF-9268-64288A746AE2}"/>
    <pc:docChg chg="addSld delSld modSld sldOrd">
      <pc:chgData name="VIDEAU Mathurin" userId="S::mathurin.videau@epfedu.fr::3feef9f5-0d42-495b-baa0-a38ec02beb70" providerId="AD" clId="Web-{B1562956-E173-44CF-9268-64288A746AE2}" dt="2019-10-10T22:33:45.695" v="547" actId="14100"/>
      <pc:docMkLst>
        <pc:docMk/>
      </pc:docMkLst>
      <pc:sldChg chg="modSp">
        <pc:chgData name="VIDEAU Mathurin" userId="S::mathurin.videau@epfedu.fr::3feef9f5-0d42-495b-baa0-a38ec02beb70" providerId="AD" clId="Web-{B1562956-E173-44CF-9268-64288A746AE2}" dt="2019-10-10T20:37:54.065" v="2" actId="20577"/>
        <pc:sldMkLst>
          <pc:docMk/>
          <pc:sldMk cId="1494716914" sldId="257"/>
        </pc:sldMkLst>
        <pc:spChg chg="mod">
          <ac:chgData name="VIDEAU Mathurin" userId="S::mathurin.videau@epfedu.fr::3feef9f5-0d42-495b-baa0-a38ec02beb70" providerId="AD" clId="Web-{B1562956-E173-44CF-9268-64288A746AE2}" dt="2019-10-10T20:37:54.065" v="2" actId="20577"/>
          <ac:spMkLst>
            <pc:docMk/>
            <pc:sldMk cId="1494716914" sldId="257"/>
            <ac:spMk id="2" creationId="{62CBB47D-06B8-4CBE-8DB1-B83D2FACD0E4}"/>
          </ac:spMkLst>
        </pc:spChg>
      </pc:sldChg>
      <pc:sldChg chg="modSp">
        <pc:chgData name="VIDEAU Mathurin" userId="S::mathurin.videau@epfedu.fr::3feef9f5-0d42-495b-baa0-a38ec02beb70" providerId="AD" clId="Web-{B1562956-E173-44CF-9268-64288A746AE2}" dt="2019-10-10T21:18:09.672" v="36" actId="1076"/>
        <pc:sldMkLst>
          <pc:docMk/>
          <pc:sldMk cId="305180654" sldId="258"/>
        </pc:sldMkLst>
        <pc:picChg chg="mod">
          <ac:chgData name="VIDEAU Mathurin" userId="S::mathurin.videau@epfedu.fr::3feef9f5-0d42-495b-baa0-a38ec02beb70" providerId="AD" clId="Web-{B1562956-E173-44CF-9268-64288A746AE2}" dt="2019-10-10T21:18:09.672" v="36" actId="1076"/>
          <ac:picMkLst>
            <pc:docMk/>
            <pc:sldMk cId="305180654" sldId="258"/>
            <ac:picMk id="4" creationId="{40F3A0C7-3897-40E2-B202-1630232BA761}"/>
          </ac:picMkLst>
        </pc:picChg>
      </pc:sldChg>
      <pc:sldChg chg="modSp">
        <pc:chgData name="VIDEAU Mathurin" userId="S::mathurin.videau@epfedu.fr::3feef9f5-0d42-495b-baa0-a38ec02beb70" providerId="AD" clId="Web-{B1562956-E173-44CF-9268-64288A746AE2}" dt="2019-10-10T21:19:53.063" v="37" actId="14100"/>
        <pc:sldMkLst>
          <pc:docMk/>
          <pc:sldMk cId="3402083226" sldId="259"/>
        </pc:sldMkLst>
        <pc:picChg chg="mod">
          <ac:chgData name="VIDEAU Mathurin" userId="S::mathurin.videau@epfedu.fr::3feef9f5-0d42-495b-baa0-a38ec02beb70" providerId="AD" clId="Web-{B1562956-E173-44CF-9268-64288A746AE2}" dt="2019-10-10T21:19:53.063" v="37" actId="14100"/>
          <ac:picMkLst>
            <pc:docMk/>
            <pc:sldMk cId="3402083226" sldId="259"/>
            <ac:picMk id="4" creationId="{4C318F85-7C41-4FBA-9FE8-BC69CC162C0B}"/>
          </ac:picMkLst>
        </pc:picChg>
      </pc:sldChg>
      <pc:sldChg chg="addSp delSp modSp mod setBg">
        <pc:chgData name="VIDEAU Mathurin" userId="S::mathurin.videau@epfedu.fr::3feef9f5-0d42-495b-baa0-a38ec02beb70" providerId="AD" clId="Web-{B1562956-E173-44CF-9268-64288A746AE2}" dt="2019-10-10T22:24:08.379" v="461"/>
        <pc:sldMkLst>
          <pc:docMk/>
          <pc:sldMk cId="1288161667" sldId="260"/>
        </pc:sldMkLst>
        <pc:spChg chg="mod">
          <ac:chgData name="VIDEAU Mathurin" userId="S::mathurin.videau@epfedu.fr::3feef9f5-0d42-495b-baa0-a38ec02beb70" providerId="AD" clId="Web-{B1562956-E173-44CF-9268-64288A746AE2}" dt="2019-10-10T21:41:25.307" v="38"/>
          <ac:spMkLst>
            <pc:docMk/>
            <pc:sldMk cId="1288161667" sldId="260"/>
            <ac:spMk id="2" creationId="{EC7918C6-A242-41D1-BD6A-B0D5D80E53A6}"/>
          </ac:spMkLst>
        </pc:spChg>
        <pc:spChg chg="del">
          <ac:chgData name="VIDEAU Mathurin" userId="S::mathurin.videau@epfedu.fr::3feef9f5-0d42-495b-baa0-a38ec02beb70" providerId="AD" clId="Web-{B1562956-E173-44CF-9268-64288A746AE2}" dt="2019-10-10T21:41:25.307" v="38"/>
          <ac:spMkLst>
            <pc:docMk/>
            <pc:sldMk cId="1288161667" sldId="260"/>
            <ac:spMk id="3" creationId="{88BD2375-8E4F-4222-B0A8-4A02AF8C7DB3}"/>
          </ac:spMkLst>
        </pc:spChg>
        <pc:spChg chg="add del">
          <ac:chgData name="VIDEAU Mathurin" userId="S::mathurin.videau@epfedu.fr::3feef9f5-0d42-495b-baa0-a38ec02beb70" providerId="AD" clId="Web-{B1562956-E173-44CF-9268-64288A746AE2}" dt="2019-10-10T22:24:08.379" v="461"/>
          <ac:spMkLst>
            <pc:docMk/>
            <pc:sldMk cId="1288161667" sldId="260"/>
            <ac:spMk id="4" creationId="{DD7D192E-C45B-4C66-884D-AD4D4EDFDE83}"/>
          </ac:spMkLst>
        </pc:spChg>
        <pc:spChg chg="add">
          <ac:chgData name="VIDEAU Mathurin" userId="S::mathurin.videau@epfedu.fr::3feef9f5-0d42-495b-baa0-a38ec02beb70" providerId="AD" clId="Web-{B1562956-E173-44CF-9268-64288A746AE2}" dt="2019-10-10T21:41:25.307" v="38"/>
          <ac:spMkLst>
            <pc:docMk/>
            <pc:sldMk cId="1288161667" sldId="260"/>
            <ac:spMk id="8" creationId="{23962611-DFD5-4092-AAFD-559E3DFCE2C9}"/>
          </ac:spMkLst>
        </pc:spChg>
        <pc:picChg chg="add">
          <ac:chgData name="VIDEAU Mathurin" userId="S::mathurin.videau@epfedu.fr::3feef9f5-0d42-495b-baa0-a38ec02beb70" providerId="AD" clId="Web-{B1562956-E173-44CF-9268-64288A746AE2}" dt="2019-10-10T21:41:25.307" v="38"/>
          <ac:picMkLst>
            <pc:docMk/>
            <pc:sldMk cId="1288161667" sldId="260"/>
            <ac:picMk id="10" creationId="{2270F1FA-0425-408F-9861-80BF5AFB276D}"/>
          </ac:picMkLst>
        </pc:picChg>
      </pc:sldChg>
      <pc:sldChg chg="addSp delSp modSp del">
        <pc:chgData name="VIDEAU Mathurin" userId="S::mathurin.videau@epfedu.fr::3feef9f5-0d42-495b-baa0-a38ec02beb70" providerId="AD" clId="Web-{B1562956-E173-44CF-9268-64288A746AE2}" dt="2019-10-10T21:45:23.527" v="41"/>
        <pc:sldMkLst>
          <pc:docMk/>
          <pc:sldMk cId="1220904026" sldId="261"/>
        </pc:sldMkLst>
        <pc:spChg chg="add del">
          <ac:chgData name="VIDEAU Mathurin" userId="S::mathurin.videau@epfedu.fr::3feef9f5-0d42-495b-baa0-a38ec02beb70" providerId="AD" clId="Web-{B1562956-E173-44CF-9268-64288A746AE2}" dt="2019-10-10T21:45:17.870" v="40"/>
          <ac:spMkLst>
            <pc:docMk/>
            <pc:sldMk cId="1220904026" sldId="261"/>
            <ac:spMk id="26" creationId="{E02F3C71-C981-4614-98EA-D6C494F8091E}"/>
          </ac:spMkLst>
        </pc:spChg>
        <pc:spChg chg="add del">
          <ac:chgData name="VIDEAU Mathurin" userId="S::mathurin.videau@epfedu.fr::3feef9f5-0d42-495b-baa0-a38ec02beb70" providerId="AD" clId="Web-{B1562956-E173-44CF-9268-64288A746AE2}" dt="2019-10-10T21:45:17.870" v="40"/>
          <ac:spMkLst>
            <pc:docMk/>
            <pc:sldMk cId="1220904026" sldId="261"/>
            <ac:spMk id="31" creationId="{A9F529C3-C941-49FD-8C67-82F134F64BDB}"/>
          </ac:spMkLst>
        </pc:spChg>
        <pc:spChg chg="add del">
          <ac:chgData name="VIDEAU Mathurin" userId="S::mathurin.videau@epfedu.fr::3feef9f5-0d42-495b-baa0-a38ec02beb70" providerId="AD" clId="Web-{B1562956-E173-44CF-9268-64288A746AE2}" dt="2019-10-10T21:45:17.870" v="40"/>
          <ac:spMkLst>
            <pc:docMk/>
            <pc:sldMk cId="1220904026" sldId="261"/>
            <ac:spMk id="33" creationId="{20586029-32A0-47E5-9AEC-AE3ABA6B94D0}"/>
          </ac:spMkLst>
        </pc:spChg>
        <pc:picChg chg="mod">
          <ac:chgData name="VIDEAU Mathurin" userId="S::mathurin.videau@epfedu.fr::3feef9f5-0d42-495b-baa0-a38ec02beb70" providerId="AD" clId="Web-{B1562956-E173-44CF-9268-64288A746AE2}" dt="2019-10-10T21:45:17.870" v="40"/>
          <ac:picMkLst>
            <pc:docMk/>
            <pc:sldMk cId="1220904026" sldId="261"/>
            <ac:picMk id="3" creationId="{D04EDD77-F425-45AA-A518-EF5ABF94D1A3}"/>
          </ac:picMkLst>
        </pc:picChg>
        <pc:picChg chg="mod">
          <ac:chgData name="VIDEAU Mathurin" userId="S::mathurin.videau@epfedu.fr::3feef9f5-0d42-495b-baa0-a38ec02beb70" providerId="AD" clId="Web-{B1562956-E173-44CF-9268-64288A746AE2}" dt="2019-10-10T21:45:17.870" v="40"/>
          <ac:picMkLst>
            <pc:docMk/>
            <pc:sldMk cId="1220904026" sldId="261"/>
            <ac:picMk id="4" creationId="{76258D6E-FF4F-443A-AF5D-7D5986ABD1E8}"/>
          </ac:picMkLst>
        </pc:picChg>
        <pc:cxnChg chg="add del">
          <ac:chgData name="VIDEAU Mathurin" userId="S::mathurin.videau@epfedu.fr::3feef9f5-0d42-495b-baa0-a38ec02beb70" providerId="AD" clId="Web-{B1562956-E173-44CF-9268-64288A746AE2}" dt="2019-10-10T21:45:17.870" v="40"/>
          <ac:cxnSpMkLst>
            <pc:docMk/>
            <pc:sldMk cId="1220904026" sldId="261"/>
            <ac:cxnSpMk id="35" creationId="{8C730EAB-A532-4295-A302-FB4B90DB9F5E}"/>
          </ac:cxnSpMkLst>
        </pc:cxnChg>
      </pc:sldChg>
      <pc:sldChg chg="modSp">
        <pc:chgData name="VIDEAU Mathurin" userId="S::mathurin.videau@epfedu.fr::3feef9f5-0d42-495b-baa0-a38ec02beb70" providerId="AD" clId="Web-{B1562956-E173-44CF-9268-64288A746AE2}" dt="2019-10-10T20:38:10.643" v="6" actId="20577"/>
        <pc:sldMkLst>
          <pc:docMk/>
          <pc:sldMk cId="865936632" sldId="262"/>
        </pc:sldMkLst>
        <pc:spChg chg="mod">
          <ac:chgData name="VIDEAU Mathurin" userId="S::mathurin.videau@epfedu.fr::3feef9f5-0d42-495b-baa0-a38ec02beb70" providerId="AD" clId="Web-{B1562956-E173-44CF-9268-64288A746AE2}" dt="2019-10-10T20:38:10.643" v="6" actId="20577"/>
          <ac:spMkLst>
            <pc:docMk/>
            <pc:sldMk cId="865936632" sldId="262"/>
            <ac:spMk id="3" creationId="{89452143-5EDF-4018-8750-094C0FF4B765}"/>
          </ac:spMkLst>
        </pc:spChg>
      </pc:sldChg>
      <pc:sldChg chg="addSp delSp modSp">
        <pc:chgData name="VIDEAU Mathurin" userId="S::mathurin.videau@epfedu.fr::3feef9f5-0d42-495b-baa0-a38ec02beb70" providerId="AD" clId="Web-{B1562956-E173-44CF-9268-64288A746AE2}" dt="2019-10-10T21:17:59.891" v="34" actId="1076"/>
        <pc:sldMkLst>
          <pc:docMk/>
          <pc:sldMk cId="4137227950" sldId="265"/>
        </pc:sldMkLst>
        <pc:spChg chg="mod">
          <ac:chgData name="VIDEAU Mathurin" userId="S::mathurin.videau@epfedu.fr::3feef9f5-0d42-495b-baa0-a38ec02beb70" providerId="AD" clId="Web-{B1562956-E173-44CF-9268-64288A746AE2}" dt="2019-10-10T21:14:32.843" v="10"/>
          <ac:spMkLst>
            <pc:docMk/>
            <pc:sldMk cId="4137227950" sldId="265"/>
            <ac:spMk id="2" creationId="{503D1785-67C6-4C62-9EC9-95404C73E11F}"/>
          </ac:spMkLst>
        </pc:spChg>
        <pc:spChg chg="del">
          <ac:chgData name="VIDEAU Mathurin" userId="S::mathurin.videau@epfedu.fr::3feef9f5-0d42-495b-baa0-a38ec02beb70" providerId="AD" clId="Web-{B1562956-E173-44CF-9268-64288A746AE2}" dt="2019-10-10T21:14:32.843" v="10"/>
          <ac:spMkLst>
            <pc:docMk/>
            <pc:sldMk cId="4137227950" sldId="265"/>
            <ac:spMk id="18" creationId="{6753252F-4873-4F63-801D-CC719279A7D5}"/>
          </ac:spMkLst>
        </pc:spChg>
        <pc:spChg chg="del">
          <ac:chgData name="VIDEAU Mathurin" userId="S::mathurin.videau@epfedu.fr::3feef9f5-0d42-495b-baa0-a38ec02beb70" providerId="AD" clId="Web-{B1562956-E173-44CF-9268-64288A746AE2}" dt="2019-10-10T21:14:32.843" v="10"/>
          <ac:spMkLst>
            <pc:docMk/>
            <pc:sldMk cId="4137227950" sldId="265"/>
            <ac:spMk id="20" creationId="{047C8CCB-F95D-4249-92DD-651249D3535A}"/>
          </ac:spMkLst>
        </pc:spChg>
        <pc:spChg chg="add">
          <ac:chgData name="VIDEAU Mathurin" userId="S::mathurin.videau@epfedu.fr::3feef9f5-0d42-495b-baa0-a38ec02beb70" providerId="AD" clId="Web-{B1562956-E173-44CF-9268-64288A746AE2}" dt="2019-10-10T21:14:32.843" v="10"/>
          <ac:spMkLst>
            <pc:docMk/>
            <pc:sldMk cId="4137227950" sldId="265"/>
            <ac:spMk id="25" creationId="{823AC064-BC96-4F32-8AE1-B2FD38754823}"/>
          </ac:spMkLst>
        </pc:spChg>
        <pc:picChg chg="add mod">
          <ac:chgData name="VIDEAU Mathurin" userId="S::mathurin.videau@epfedu.fr::3feef9f5-0d42-495b-baa0-a38ec02beb70" providerId="AD" clId="Web-{B1562956-E173-44CF-9268-64288A746AE2}" dt="2019-10-10T21:17:59.891" v="34" actId="1076"/>
          <ac:picMkLst>
            <pc:docMk/>
            <pc:sldMk cId="4137227950" sldId="265"/>
            <ac:picMk id="3" creationId="{3BB528DA-C1F9-4AF2-AEB9-577F0C4D9BEB}"/>
          </ac:picMkLst>
        </pc:picChg>
        <pc:picChg chg="mod ord">
          <ac:chgData name="VIDEAU Mathurin" userId="S::mathurin.videau@epfedu.fr::3feef9f5-0d42-495b-baa0-a38ec02beb70" providerId="AD" clId="Web-{B1562956-E173-44CF-9268-64288A746AE2}" dt="2019-10-10T21:14:32.843" v="10"/>
          <ac:picMkLst>
            <pc:docMk/>
            <pc:sldMk cId="4137227950" sldId="265"/>
            <ac:picMk id="6" creationId="{F6E3B8E8-79A4-4DA4-9E79-3AA9258084B8}"/>
          </ac:picMkLst>
        </pc:picChg>
        <pc:cxnChg chg="add">
          <ac:chgData name="VIDEAU Mathurin" userId="S::mathurin.videau@epfedu.fr::3feef9f5-0d42-495b-baa0-a38ec02beb70" providerId="AD" clId="Web-{B1562956-E173-44CF-9268-64288A746AE2}" dt="2019-10-10T21:14:32.843" v="10"/>
          <ac:cxnSpMkLst>
            <pc:docMk/>
            <pc:sldMk cId="4137227950" sldId="265"/>
            <ac:cxnSpMk id="27" creationId="{7E7C77BC-7138-40B1-A15B-20F57A494629}"/>
          </ac:cxnSpMkLst>
        </pc:cxnChg>
        <pc:cxnChg chg="add">
          <ac:chgData name="VIDEAU Mathurin" userId="S::mathurin.videau@epfedu.fr::3feef9f5-0d42-495b-baa0-a38ec02beb70" providerId="AD" clId="Web-{B1562956-E173-44CF-9268-64288A746AE2}" dt="2019-10-10T21:14:32.843" v="10"/>
          <ac:cxnSpMkLst>
            <pc:docMk/>
            <pc:sldMk cId="4137227950" sldId="265"/>
            <ac:cxnSpMk id="29" creationId="{DB146403-F3D6-484B-B2ED-97F9565D0370}"/>
          </ac:cxnSpMkLst>
        </pc:cxnChg>
      </pc:sldChg>
      <pc:sldChg chg="addSp delSp modSp mod setBg setClrOvrMap">
        <pc:chgData name="VIDEAU Mathurin" userId="S::mathurin.videau@epfedu.fr::3feef9f5-0d42-495b-baa0-a38ec02beb70" providerId="AD" clId="Web-{B1562956-E173-44CF-9268-64288A746AE2}" dt="2019-10-10T22:31:57.397" v="537"/>
        <pc:sldMkLst>
          <pc:docMk/>
          <pc:sldMk cId="3918822656" sldId="266"/>
        </pc:sldMkLst>
        <pc:spChg chg="mod">
          <ac:chgData name="VIDEAU Mathurin" userId="S::mathurin.videau@epfedu.fr::3feef9f5-0d42-495b-baa0-a38ec02beb70" providerId="AD" clId="Web-{B1562956-E173-44CF-9268-64288A746AE2}" dt="2019-10-10T22:31:57.397" v="537"/>
          <ac:spMkLst>
            <pc:docMk/>
            <pc:sldMk cId="3918822656" sldId="266"/>
            <ac:spMk id="2" creationId="{1D9BA819-8428-4107-9EDA-9368A509C24D}"/>
          </ac:spMkLst>
        </pc:spChg>
        <pc:spChg chg="mod ord">
          <ac:chgData name="VIDEAU Mathurin" userId="S::mathurin.videau@epfedu.fr::3feef9f5-0d42-495b-baa0-a38ec02beb70" providerId="AD" clId="Web-{B1562956-E173-44CF-9268-64288A746AE2}" dt="2019-10-10T22:31:57.397" v="537"/>
          <ac:spMkLst>
            <pc:docMk/>
            <pc:sldMk cId="3918822656" sldId="266"/>
            <ac:spMk id="3" creationId="{7020E331-195B-4CDF-9899-66CCB02F64F2}"/>
          </ac:spMkLst>
        </pc:spChg>
        <pc:spChg chg="del">
          <ac:chgData name="VIDEAU Mathurin" userId="S::mathurin.videau@epfedu.fr::3feef9f5-0d42-495b-baa0-a38ec02beb70" providerId="AD" clId="Web-{B1562956-E173-44CF-9268-64288A746AE2}" dt="2019-10-10T22:30:00.522" v="535"/>
          <ac:spMkLst>
            <pc:docMk/>
            <pc:sldMk cId="3918822656" sldId="266"/>
            <ac:spMk id="9" creationId="{CF62D2A7-8207-488C-9F46-316BA81A16C8}"/>
          </ac:spMkLst>
        </pc:spChg>
        <pc:spChg chg="add del">
          <ac:chgData name="VIDEAU Mathurin" userId="S::mathurin.videau@epfedu.fr::3feef9f5-0d42-495b-baa0-a38ec02beb70" providerId="AD" clId="Web-{B1562956-E173-44CF-9268-64288A746AE2}" dt="2019-10-10T22:31:57.397" v="537"/>
          <ac:spMkLst>
            <pc:docMk/>
            <pc:sldMk cId="3918822656" sldId="266"/>
            <ac:spMk id="14" creationId="{F56F5174-31D9-4DBB-AAB7-A1FD7BDB1352}"/>
          </ac:spMkLst>
        </pc:spChg>
        <pc:spChg chg="add del">
          <ac:chgData name="VIDEAU Mathurin" userId="S::mathurin.videau@epfedu.fr::3feef9f5-0d42-495b-baa0-a38ec02beb70" providerId="AD" clId="Web-{B1562956-E173-44CF-9268-64288A746AE2}" dt="2019-10-10T22:31:57.397" v="537"/>
          <ac:spMkLst>
            <pc:docMk/>
            <pc:sldMk cId="3918822656" sldId="266"/>
            <ac:spMk id="18" creationId="{F9A95BEE-6BB1-4A28-A8E6-A34B2E42EF87}"/>
          </ac:spMkLst>
        </pc:spChg>
        <pc:spChg chg="add del">
          <ac:chgData name="VIDEAU Mathurin" userId="S::mathurin.videau@epfedu.fr::3feef9f5-0d42-495b-baa0-a38ec02beb70" providerId="AD" clId="Web-{B1562956-E173-44CF-9268-64288A746AE2}" dt="2019-10-10T22:31:57.397" v="537"/>
          <ac:spMkLst>
            <pc:docMk/>
            <pc:sldMk cId="3918822656" sldId="266"/>
            <ac:spMk id="23" creationId="{C607803A-4E99-444E-94F7-8785CDDF5849}"/>
          </ac:spMkLst>
        </pc:spChg>
        <pc:spChg chg="add del">
          <ac:chgData name="VIDEAU Mathurin" userId="S::mathurin.videau@epfedu.fr::3feef9f5-0d42-495b-baa0-a38ec02beb70" providerId="AD" clId="Web-{B1562956-E173-44CF-9268-64288A746AE2}" dt="2019-10-10T22:31:57.397" v="537"/>
          <ac:spMkLst>
            <pc:docMk/>
            <pc:sldMk cId="3918822656" sldId="266"/>
            <ac:spMk id="25" creationId="{2989BE6A-C309-418E-8ADD-1616A980570D}"/>
          </ac:spMkLst>
        </pc:spChg>
        <pc:picChg chg="mod">
          <ac:chgData name="VIDEAU Mathurin" userId="S::mathurin.videau@epfedu.fr::3feef9f5-0d42-495b-baa0-a38ec02beb70" providerId="AD" clId="Web-{B1562956-E173-44CF-9268-64288A746AE2}" dt="2019-10-10T22:31:57.397" v="537"/>
          <ac:picMkLst>
            <pc:docMk/>
            <pc:sldMk cId="3918822656" sldId="266"/>
            <ac:picMk id="4" creationId="{9E08BBD5-D92C-40CA-A798-12D37BE53A9C}"/>
          </ac:picMkLst>
        </pc:picChg>
        <pc:picChg chg="add del">
          <ac:chgData name="VIDEAU Mathurin" userId="S::mathurin.videau@epfedu.fr::3feef9f5-0d42-495b-baa0-a38ec02beb70" providerId="AD" clId="Web-{B1562956-E173-44CF-9268-64288A746AE2}" dt="2019-10-10T22:31:57.397" v="537"/>
          <ac:picMkLst>
            <pc:docMk/>
            <pc:sldMk cId="3918822656" sldId="266"/>
            <ac:picMk id="16" creationId="{AE113210-7872-481A-ADE6-3A05CCAF5EB2}"/>
          </ac:picMkLst>
        </pc:picChg>
      </pc:sldChg>
      <pc:sldChg chg="addSp delSp modSp new mod setBg">
        <pc:chgData name="VIDEAU Mathurin" userId="S::mathurin.videau@epfedu.fr::3feef9f5-0d42-495b-baa0-a38ec02beb70" providerId="AD" clId="Web-{B1562956-E173-44CF-9268-64288A746AE2}" dt="2019-10-10T22:33:45.695" v="547" actId="14100"/>
        <pc:sldMkLst>
          <pc:docMk/>
          <pc:sldMk cId="1263620217" sldId="268"/>
        </pc:sldMkLst>
        <pc:spChg chg="mod">
          <ac:chgData name="VIDEAU Mathurin" userId="S::mathurin.videau@epfedu.fr::3feef9f5-0d42-495b-baa0-a38ec02beb70" providerId="AD" clId="Web-{B1562956-E173-44CF-9268-64288A746AE2}" dt="2019-10-10T22:33:14.507" v="544"/>
          <ac:spMkLst>
            <pc:docMk/>
            <pc:sldMk cId="1263620217" sldId="268"/>
            <ac:spMk id="2" creationId="{5DF10948-135C-4DAE-A996-B8B702FC7AC2}"/>
          </ac:spMkLst>
        </pc:spChg>
        <pc:spChg chg="del">
          <ac:chgData name="VIDEAU Mathurin" userId="S::mathurin.videau@epfedu.fr::3feef9f5-0d42-495b-baa0-a38ec02beb70" providerId="AD" clId="Web-{B1562956-E173-44CF-9268-64288A746AE2}" dt="2019-10-10T21:47:28.043" v="43"/>
          <ac:spMkLst>
            <pc:docMk/>
            <pc:sldMk cId="1263620217" sldId="268"/>
            <ac:spMk id="3" creationId="{B7D9F0F1-00E1-4BBF-93C8-0C3006186224}"/>
          </ac:spMkLst>
        </pc:spChg>
        <pc:spChg chg="add">
          <ac:chgData name="VIDEAU Mathurin" userId="S::mathurin.videau@epfedu.fr::3feef9f5-0d42-495b-baa0-a38ec02beb70" providerId="AD" clId="Web-{B1562956-E173-44CF-9268-64288A746AE2}" dt="2019-10-10T22:33:14.507" v="544"/>
          <ac:spMkLst>
            <pc:docMk/>
            <pc:sldMk cId="1263620217" sldId="268"/>
            <ac:spMk id="10" creationId="{823AC064-BC96-4F32-8AE1-B2FD38754823}"/>
          </ac:spMkLst>
        </pc:spChg>
        <pc:spChg chg="add del">
          <ac:chgData name="VIDEAU Mathurin" userId="S::mathurin.videau@epfedu.fr::3feef9f5-0d42-495b-baa0-a38ec02beb70" providerId="AD" clId="Web-{B1562956-E173-44CF-9268-64288A746AE2}" dt="2019-10-10T22:33:14.507" v="543"/>
          <ac:spMkLst>
            <pc:docMk/>
            <pc:sldMk cId="1263620217" sldId="268"/>
            <ac:spMk id="15" creationId="{823AC064-BC96-4F32-8AE1-B2FD38754823}"/>
          </ac:spMkLst>
        </pc:spChg>
        <pc:picChg chg="add del mod">
          <ac:chgData name="VIDEAU Mathurin" userId="S::mathurin.videau@epfedu.fr::3feef9f5-0d42-495b-baa0-a38ec02beb70" providerId="AD" clId="Web-{B1562956-E173-44CF-9268-64288A746AE2}" dt="2019-10-10T22:01:55.192" v="451"/>
          <ac:picMkLst>
            <pc:docMk/>
            <pc:sldMk cId="1263620217" sldId="268"/>
            <ac:picMk id="4" creationId="{94B87D21-8DB0-4D1D-84D5-98B53C7E5C8F}"/>
          </ac:picMkLst>
        </pc:picChg>
        <pc:picChg chg="add mod">
          <ac:chgData name="VIDEAU Mathurin" userId="S::mathurin.videau@epfedu.fr::3feef9f5-0d42-495b-baa0-a38ec02beb70" providerId="AD" clId="Web-{B1562956-E173-44CF-9268-64288A746AE2}" dt="2019-10-10T22:33:45.695" v="547" actId="14100"/>
          <ac:picMkLst>
            <pc:docMk/>
            <pc:sldMk cId="1263620217" sldId="268"/>
            <ac:picMk id="6" creationId="{39483A62-5F4A-4408-8103-CFE0D5D93717}"/>
          </ac:picMkLst>
        </pc:picChg>
        <pc:picChg chg="add mod">
          <ac:chgData name="VIDEAU Mathurin" userId="S::mathurin.videau@epfedu.fr::3feef9f5-0d42-495b-baa0-a38ec02beb70" providerId="AD" clId="Web-{B1562956-E173-44CF-9268-64288A746AE2}" dt="2019-10-10T22:33:14.507" v="544"/>
          <ac:picMkLst>
            <pc:docMk/>
            <pc:sldMk cId="1263620217" sldId="268"/>
            <ac:picMk id="8" creationId="{0EDE0E01-B933-47D1-8717-C00CD742FE2C}"/>
          </ac:picMkLst>
        </pc:picChg>
        <pc:cxnChg chg="add">
          <ac:chgData name="VIDEAU Mathurin" userId="S::mathurin.videau@epfedu.fr::3feef9f5-0d42-495b-baa0-a38ec02beb70" providerId="AD" clId="Web-{B1562956-E173-44CF-9268-64288A746AE2}" dt="2019-10-10T22:33:14.507" v="544"/>
          <ac:cxnSpMkLst>
            <pc:docMk/>
            <pc:sldMk cId="1263620217" sldId="268"/>
            <ac:cxnSpMk id="11" creationId="{7E7C77BC-7138-40B1-A15B-20F57A494629}"/>
          </ac:cxnSpMkLst>
        </pc:cxnChg>
        <pc:cxnChg chg="add">
          <ac:chgData name="VIDEAU Mathurin" userId="S::mathurin.videau@epfedu.fr::3feef9f5-0d42-495b-baa0-a38ec02beb70" providerId="AD" clId="Web-{B1562956-E173-44CF-9268-64288A746AE2}" dt="2019-10-10T22:33:14.507" v="544"/>
          <ac:cxnSpMkLst>
            <pc:docMk/>
            <pc:sldMk cId="1263620217" sldId="268"/>
            <ac:cxnSpMk id="12" creationId="{DB146403-F3D6-484B-B2ED-97F9565D0370}"/>
          </ac:cxnSpMkLst>
        </pc:cxnChg>
        <pc:cxnChg chg="add del">
          <ac:chgData name="VIDEAU Mathurin" userId="S::mathurin.videau@epfedu.fr::3feef9f5-0d42-495b-baa0-a38ec02beb70" providerId="AD" clId="Web-{B1562956-E173-44CF-9268-64288A746AE2}" dt="2019-10-10T22:33:14.507" v="543"/>
          <ac:cxnSpMkLst>
            <pc:docMk/>
            <pc:sldMk cId="1263620217" sldId="268"/>
            <ac:cxnSpMk id="13" creationId="{DB146403-F3D6-484B-B2ED-97F9565D0370}"/>
          </ac:cxnSpMkLst>
        </pc:cxnChg>
        <pc:cxnChg chg="add del">
          <ac:chgData name="VIDEAU Mathurin" userId="S::mathurin.videau@epfedu.fr::3feef9f5-0d42-495b-baa0-a38ec02beb70" providerId="AD" clId="Web-{B1562956-E173-44CF-9268-64288A746AE2}" dt="2019-10-10T22:33:14.507" v="543"/>
          <ac:cxnSpMkLst>
            <pc:docMk/>
            <pc:sldMk cId="1263620217" sldId="268"/>
            <ac:cxnSpMk id="17" creationId="{7E7C77BC-7138-40B1-A15B-20F57A494629}"/>
          </ac:cxnSpMkLst>
        </pc:cxnChg>
      </pc:sldChg>
      <pc:sldChg chg="addSp delSp modSp new mod ord setBg setClrOvrMap">
        <pc:chgData name="VIDEAU Mathurin" userId="S::mathurin.videau@epfedu.fr::3feef9f5-0d42-495b-baa0-a38ec02beb70" providerId="AD" clId="Web-{B1562956-E173-44CF-9268-64288A746AE2}" dt="2019-10-10T22:01:44.723" v="450" actId="1076"/>
        <pc:sldMkLst>
          <pc:docMk/>
          <pc:sldMk cId="2001088324" sldId="269"/>
        </pc:sldMkLst>
        <pc:spChg chg="del">
          <ac:chgData name="VIDEAU Mathurin" userId="S::mathurin.videau@epfedu.fr::3feef9f5-0d42-495b-baa0-a38ec02beb70" providerId="AD" clId="Web-{B1562956-E173-44CF-9268-64288A746AE2}" dt="2019-10-10T21:53:35.591" v="95"/>
          <ac:spMkLst>
            <pc:docMk/>
            <pc:sldMk cId="2001088324" sldId="269"/>
            <ac:spMk id="2" creationId="{03B45D57-E88F-4D44-92BC-A819322C7569}"/>
          </ac:spMkLst>
        </pc:spChg>
        <pc:spChg chg="del">
          <ac:chgData name="VIDEAU Mathurin" userId="S::mathurin.videau@epfedu.fr::3feef9f5-0d42-495b-baa0-a38ec02beb70" providerId="AD" clId="Web-{B1562956-E173-44CF-9268-64288A746AE2}" dt="2019-10-10T21:53:28.201" v="94"/>
          <ac:spMkLst>
            <pc:docMk/>
            <pc:sldMk cId="2001088324" sldId="269"/>
            <ac:spMk id="3" creationId="{444E3A7E-683B-44DE-A21E-19E0E81B3354}"/>
          </ac:spMkLst>
        </pc:spChg>
        <pc:spChg chg="add mod">
          <ac:chgData name="VIDEAU Mathurin" userId="S::mathurin.videau@epfedu.fr::3feef9f5-0d42-495b-baa0-a38ec02beb70" providerId="AD" clId="Web-{B1562956-E173-44CF-9268-64288A746AE2}" dt="2019-10-10T22:01:44.723" v="450" actId="1076"/>
          <ac:spMkLst>
            <pc:docMk/>
            <pc:sldMk cId="2001088324" sldId="269"/>
            <ac:spMk id="4" creationId="{53475D74-24DF-4C00-910C-2B3211ACCBD5}"/>
          </ac:spMkLst>
        </pc:spChg>
        <pc:spChg chg="add">
          <ac:chgData name="VIDEAU Mathurin" userId="S::mathurin.videau@epfedu.fr::3feef9f5-0d42-495b-baa0-a38ec02beb70" providerId="AD" clId="Web-{B1562956-E173-44CF-9268-64288A746AE2}" dt="2019-10-10T21:53:52.685" v="99"/>
          <ac:spMkLst>
            <pc:docMk/>
            <pc:sldMk cId="2001088324" sldId="269"/>
            <ac:spMk id="11" creationId="{1DB7C82F-AB7E-4F0C-B829-FA1B9C415180}"/>
          </ac:spMkLst>
        </pc:spChg>
        <pc:picChg chg="add mod">
          <ac:chgData name="VIDEAU Mathurin" userId="S::mathurin.videau@epfedu.fr::3feef9f5-0d42-495b-baa0-a38ec02beb70" providerId="AD" clId="Web-{B1562956-E173-44CF-9268-64288A746AE2}" dt="2019-10-10T21:53:52.685" v="99"/>
          <ac:picMkLst>
            <pc:docMk/>
            <pc:sldMk cId="2001088324" sldId="269"/>
            <ac:picMk id="6" creationId="{043FF389-3FA3-47A9-A663-B1C74127F2A2}"/>
          </ac:picMkLst>
        </pc:picChg>
      </pc:sldChg>
      <pc:sldChg chg="del">
        <pc:chgData name="VIDEAU Mathurin" userId="S::mathurin.videau@epfedu.fr::3feef9f5-0d42-495b-baa0-a38ec02beb70" providerId="AD" clId="Web-{B1562956-E173-44CF-9268-64288A746AE2}" dt="2019-10-10T22:06:44.756" v="453"/>
        <pc:sldMkLst>
          <pc:docMk/>
          <pc:sldMk cId="3097141147" sldId="270"/>
        </pc:sldMkLst>
      </pc:sldChg>
      <pc:sldChg chg="addSp delSp modSp mod setBg">
        <pc:chgData name="VIDEAU Mathurin" userId="S::mathurin.videau@epfedu.fr::3feef9f5-0d42-495b-baa0-a38ec02beb70" providerId="AD" clId="Web-{B1562956-E173-44CF-9268-64288A746AE2}" dt="2019-10-10T22:26:26.864" v="534" actId="1076"/>
        <pc:sldMkLst>
          <pc:docMk/>
          <pc:sldMk cId="2852758920" sldId="271"/>
        </pc:sldMkLst>
        <pc:spChg chg="mod">
          <ac:chgData name="VIDEAU Mathurin" userId="S::mathurin.videau@epfedu.fr::3feef9f5-0d42-495b-baa0-a38ec02beb70" providerId="AD" clId="Web-{B1562956-E173-44CF-9268-64288A746AE2}" dt="2019-10-10T22:25:55.021" v="523"/>
          <ac:spMkLst>
            <pc:docMk/>
            <pc:sldMk cId="2852758920" sldId="271"/>
            <ac:spMk id="2" creationId="{92E66FDA-7F7D-4F8B-8998-7288231D6545}"/>
          </ac:spMkLst>
        </pc:spChg>
        <pc:spChg chg="add">
          <ac:chgData name="VIDEAU Mathurin" userId="S::mathurin.videau@epfedu.fr::3feef9f5-0d42-495b-baa0-a38ec02beb70" providerId="AD" clId="Web-{B1562956-E173-44CF-9268-64288A746AE2}" dt="2019-10-10T22:25:55.021" v="523"/>
          <ac:spMkLst>
            <pc:docMk/>
            <pc:sldMk cId="2852758920" sldId="271"/>
            <ac:spMk id="7" creationId="{B547373F-AF2E-4907-B442-9F902B387FD0}"/>
          </ac:spMkLst>
        </pc:spChg>
        <pc:picChg chg="add del mod">
          <ac:chgData name="VIDEAU Mathurin" userId="S::mathurin.videau@epfedu.fr::3feef9f5-0d42-495b-baa0-a38ec02beb70" providerId="AD" clId="Web-{B1562956-E173-44CF-9268-64288A746AE2}" dt="2019-10-10T22:25:36.958" v="522"/>
          <ac:picMkLst>
            <pc:docMk/>
            <pc:sldMk cId="2852758920" sldId="271"/>
            <ac:picMk id="4" creationId="{96FB8805-6C05-42D9-A5C4-00E53FEA7D70}"/>
          </ac:picMkLst>
        </pc:picChg>
        <pc:picChg chg="add mod">
          <ac:chgData name="VIDEAU Mathurin" userId="S::mathurin.videau@epfedu.fr::3feef9f5-0d42-495b-baa0-a38ec02beb70" providerId="AD" clId="Web-{B1562956-E173-44CF-9268-64288A746AE2}" dt="2019-10-10T22:26:26.864" v="534" actId="1076"/>
          <ac:picMkLst>
            <pc:docMk/>
            <pc:sldMk cId="2852758920" sldId="271"/>
            <ac:picMk id="8" creationId="{54AF4196-8E4F-435C-BA9D-1C33B5929CC1}"/>
          </ac:picMkLst>
        </pc:picChg>
      </pc:sldChg>
      <pc:sldChg chg="addSp delSp modSp add del replId">
        <pc:chgData name="VIDEAU Mathurin" userId="S::mathurin.videau@epfedu.fr::3feef9f5-0d42-495b-baa0-a38ec02beb70" providerId="AD" clId="Web-{B1562956-E173-44CF-9268-64288A746AE2}" dt="2019-10-10T22:25:31.505" v="521"/>
        <pc:sldMkLst>
          <pc:docMk/>
          <pc:sldMk cId="1974932504" sldId="272"/>
        </pc:sldMkLst>
        <pc:spChg chg="mod">
          <ac:chgData name="VIDEAU Mathurin" userId="S::mathurin.videau@epfedu.fr::3feef9f5-0d42-495b-baa0-a38ec02beb70" providerId="AD" clId="Web-{B1562956-E173-44CF-9268-64288A746AE2}" dt="2019-10-10T22:25:29.489" v="517" actId="20577"/>
          <ac:spMkLst>
            <pc:docMk/>
            <pc:sldMk cId="1974932504" sldId="272"/>
            <ac:spMk id="2" creationId="{EC7918C6-A242-41D1-BD6A-B0D5D80E53A6}"/>
          </ac:spMkLst>
        </pc:spChg>
        <pc:picChg chg="add del mod">
          <ac:chgData name="VIDEAU Mathurin" userId="S::mathurin.videau@epfedu.fr::3feef9f5-0d42-495b-baa0-a38ec02beb70" providerId="AD" clId="Web-{B1562956-E173-44CF-9268-64288A746AE2}" dt="2019-10-10T22:25:20.786" v="493"/>
          <ac:picMkLst>
            <pc:docMk/>
            <pc:sldMk cId="1974932504" sldId="272"/>
            <ac:picMk id="5" creationId="{DA136C26-B094-4D98-B9A2-88D754B4064B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099893-BCAB-4EB6-91EA-546DF192D372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4CE892F-0D64-4CAD-8E09-CEA565703B89}">
      <dgm:prSet/>
      <dgm:spPr/>
      <dgm:t>
        <a:bodyPr/>
        <a:lstStyle/>
        <a:p>
          <a:r>
            <a:rPr lang="fr-FR"/>
            <a:t>Découverte du sujet  (tout le groupe)</a:t>
          </a:r>
          <a:endParaRPr lang="en-US"/>
        </a:p>
      </dgm:t>
    </dgm:pt>
    <dgm:pt modelId="{904F1632-0CFA-48A9-AFCB-DFB5217BB738}" type="parTrans" cxnId="{230A974B-897E-49A7-8D22-251B886036CB}">
      <dgm:prSet/>
      <dgm:spPr/>
      <dgm:t>
        <a:bodyPr/>
        <a:lstStyle/>
        <a:p>
          <a:endParaRPr lang="en-US"/>
        </a:p>
      </dgm:t>
    </dgm:pt>
    <dgm:pt modelId="{F4DC34F8-99FB-41F7-8A1F-7B11F47EB338}" type="sibTrans" cxnId="{230A974B-897E-49A7-8D22-251B886036CB}">
      <dgm:prSet/>
      <dgm:spPr/>
      <dgm:t>
        <a:bodyPr/>
        <a:lstStyle/>
        <a:p>
          <a:endParaRPr lang="en-US"/>
        </a:p>
      </dgm:t>
    </dgm:pt>
    <dgm:pt modelId="{F733B5C2-2548-46FD-932C-77AF1828D83F}">
      <dgm:prSet/>
      <dgm:spPr/>
      <dgm:t>
        <a:bodyPr/>
        <a:lstStyle/>
        <a:p>
          <a:r>
            <a:rPr lang="fr-FR"/>
            <a:t>Compréhension de la méthode </a:t>
          </a:r>
          <a:endParaRPr lang="en-US"/>
        </a:p>
      </dgm:t>
    </dgm:pt>
    <dgm:pt modelId="{372FC181-0BBF-4B3F-A765-267127714337}" type="parTrans" cxnId="{FA562E10-9498-427B-BB80-AA90BEB0888E}">
      <dgm:prSet/>
      <dgm:spPr/>
      <dgm:t>
        <a:bodyPr/>
        <a:lstStyle/>
        <a:p>
          <a:endParaRPr lang="en-US"/>
        </a:p>
      </dgm:t>
    </dgm:pt>
    <dgm:pt modelId="{43BF2DB4-9E7F-418B-9A5A-63A724947FD7}" type="sibTrans" cxnId="{FA562E10-9498-427B-BB80-AA90BEB0888E}">
      <dgm:prSet/>
      <dgm:spPr/>
      <dgm:t>
        <a:bodyPr/>
        <a:lstStyle/>
        <a:p>
          <a:endParaRPr lang="en-US"/>
        </a:p>
      </dgm:t>
    </dgm:pt>
    <dgm:pt modelId="{E076D589-91D4-44F1-B454-A3CF0A85E286}">
      <dgm:prSet/>
      <dgm:spPr/>
      <dgm:t>
        <a:bodyPr/>
        <a:lstStyle/>
        <a:p>
          <a:r>
            <a:rPr lang="fr-FR"/>
            <a:t>Familiarisation avec les solutions déjà existantes et la </a:t>
          </a:r>
          <a:r>
            <a:rPr lang="en-US" err="1">
              <a:latin typeface="Calibri Light" panose="020F0302020204030204"/>
            </a:rPr>
            <a:t>bibliothèque</a:t>
          </a:r>
          <a:endParaRPr lang="en-US"/>
        </a:p>
      </dgm:t>
    </dgm:pt>
    <dgm:pt modelId="{3CC3E321-19D6-47D0-A501-09D9BB2B5820}" type="parTrans" cxnId="{71498114-DBFD-417E-9354-2727E0EAD62B}">
      <dgm:prSet/>
      <dgm:spPr/>
      <dgm:t>
        <a:bodyPr/>
        <a:lstStyle/>
        <a:p>
          <a:endParaRPr lang="en-US"/>
        </a:p>
      </dgm:t>
    </dgm:pt>
    <dgm:pt modelId="{ABB449D2-CBEB-403C-BD43-8EEE61D96CEC}" type="sibTrans" cxnId="{71498114-DBFD-417E-9354-2727E0EAD62B}">
      <dgm:prSet/>
      <dgm:spPr/>
      <dgm:t>
        <a:bodyPr/>
        <a:lstStyle/>
        <a:p>
          <a:endParaRPr lang="en-US"/>
        </a:p>
      </dgm:t>
    </dgm:pt>
    <dgm:pt modelId="{39F22BB6-78EA-4EE0-8AA7-46ECD8F43968}">
      <dgm:prSet/>
      <dgm:spPr/>
      <dgm:t>
        <a:bodyPr/>
        <a:lstStyle/>
        <a:p>
          <a:r>
            <a:rPr lang="fr-FR"/>
            <a:t>Ecriture du programme</a:t>
          </a:r>
          <a:endParaRPr lang="en-US"/>
        </a:p>
      </dgm:t>
    </dgm:pt>
    <dgm:pt modelId="{39177234-4CCC-4AF3-BCD6-CAF9078F453E}" type="parTrans" cxnId="{4BDAC225-56F5-4D05-81AD-59BE65C87D6F}">
      <dgm:prSet/>
      <dgm:spPr/>
      <dgm:t>
        <a:bodyPr/>
        <a:lstStyle/>
        <a:p>
          <a:endParaRPr lang="en-US"/>
        </a:p>
      </dgm:t>
    </dgm:pt>
    <dgm:pt modelId="{5B740A06-7869-4B2A-A52A-4E0E40B700CB}" type="sibTrans" cxnId="{4BDAC225-56F5-4D05-81AD-59BE65C87D6F}">
      <dgm:prSet/>
      <dgm:spPr/>
      <dgm:t>
        <a:bodyPr/>
        <a:lstStyle/>
        <a:p>
          <a:endParaRPr lang="en-US"/>
        </a:p>
      </dgm:t>
    </dgm:pt>
    <dgm:pt modelId="{7A4DD1C4-2D3A-43C3-8F7B-9C3DB57F267B}">
      <dgm:prSet/>
      <dgm:spPr/>
      <dgm:t>
        <a:bodyPr/>
        <a:lstStyle/>
        <a:p>
          <a:r>
            <a:rPr lang="fr-FR"/>
            <a:t>A l'aide d'un programme déjà existant (Julien et Pierre)</a:t>
          </a:r>
          <a:endParaRPr lang="en-US"/>
        </a:p>
      </dgm:t>
    </dgm:pt>
    <dgm:pt modelId="{130643B8-5BB4-4072-928F-EC21AA5B7681}" type="parTrans" cxnId="{023FF545-9548-42EF-8095-612E7FBB3AD4}">
      <dgm:prSet/>
      <dgm:spPr/>
      <dgm:t>
        <a:bodyPr/>
        <a:lstStyle/>
        <a:p>
          <a:endParaRPr lang="en-US"/>
        </a:p>
      </dgm:t>
    </dgm:pt>
    <dgm:pt modelId="{C3DBE601-AAFF-4E49-AC74-DE30164B68F5}" type="sibTrans" cxnId="{023FF545-9548-42EF-8095-612E7FBB3AD4}">
      <dgm:prSet/>
      <dgm:spPr/>
      <dgm:t>
        <a:bodyPr/>
        <a:lstStyle/>
        <a:p>
          <a:endParaRPr lang="en-US"/>
        </a:p>
      </dgm:t>
    </dgm:pt>
    <dgm:pt modelId="{C9FAE531-A8E6-4D45-9608-BA78F7C14F01}">
      <dgm:prSet/>
      <dgm:spPr/>
      <dgm:t>
        <a:bodyPr/>
        <a:lstStyle/>
        <a:p>
          <a:r>
            <a:rPr lang="fr-FR"/>
            <a:t>En repartant de zéro (Mathurin)</a:t>
          </a:r>
          <a:endParaRPr lang="en-US"/>
        </a:p>
      </dgm:t>
    </dgm:pt>
    <dgm:pt modelId="{B7808922-EB45-433B-B3BE-9DCEB7E5832A}" type="parTrans" cxnId="{7015E0EC-A57E-419C-AB97-32FB0AFBE529}">
      <dgm:prSet/>
      <dgm:spPr/>
      <dgm:t>
        <a:bodyPr/>
        <a:lstStyle/>
        <a:p>
          <a:endParaRPr lang="en-US"/>
        </a:p>
      </dgm:t>
    </dgm:pt>
    <dgm:pt modelId="{43B6C157-51B6-4B0F-BC04-BC880B166695}" type="sibTrans" cxnId="{7015E0EC-A57E-419C-AB97-32FB0AFBE529}">
      <dgm:prSet/>
      <dgm:spPr/>
      <dgm:t>
        <a:bodyPr/>
        <a:lstStyle/>
        <a:p>
          <a:endParaRPr lang="en-US"/>
        </a:p>
      </dgm:t>
    </dgm:pt>
    <dgm:pt modelId="{32584ACF-1C2F-4482-9FEC-81D4C2345BAB}">
      <dgm:prSet/>
      <dgm:spPr/>
      <dgm:t>
        <a:bodyPr/>
        <a:lstStyle/>
        <a:p>
          <a:r>
            <a:rPr lang="fr-FR"/>
            <a:t>Optimisation du programme </a:t>
          </a:r>
          <a:endParaRPr lang="en-US"/>
        </a:p>
      </dgm:t>
    </dgm:pt>
    <dgm:pt modelId="{BA21E839-37DE-45A4-8595-0DE1B5F5F676}" type="parTrans" cxnId="{CA18461F-17EE-42B6-B7E5-D8A28C80B486}">
      <dgm:prSet/>
      <dgm:spPr/>
      <dgm:t>
        <a:bodyPr/>
        <a:lstStyle/>
        <a:p>
          <a:endParaRPr lang="en-US"/>
        </a:p>
      </dgm:t>
    </dgm:pt>
    <dgm:pt modelId="{33B7AAE1-C11B-4852-B0CF-91BFB0F36FD0}" type="sibTrans" cxnId="{CA18461F-17EE-42B6-B7E5-D8A28C80B486}">
      <dgm:prSet/>
      <dgm:spPr/>
      <dgm:t>
        <a:bodyPr/>
        <a:lstStyle/>
        <a:p>
          <a:endParaRPr lang="en-US"/>
        </a:p>
      </dgm:t>
    </dgm:pt>
    <dgm:pt modelId="{2E9610AD-0C2E-4E9B-ABC9-DF3671B5649C}">
      <dgm:prSet/>
      <dgm:spPr/>
      <dgm:t>
        <a:bodyPr/>
        <a:lstStyle/>
        <a:p>
          <a:pPr rtl="0"/>
          <a:r>
            <a:rPr lang="en-US" err="1"/>
            <a:t>Minimisation</a:t>
          </a:r>
          <a:r>
            <a:rPr lang="en-US"/>
            <a:t> des </a:t>
          </a:r>
          <a:r>
            <a:rPr lang="en-US" err="1"/>
            <a:t>opérations</a:t>
          </a:r>
          <a:r>
            <a:rPr lang="en-US">
              <a:latin typeface="Calibri Light" panose="020F0302020204030204"/>
            </a:rPr>
            <a:t>, Profiling </a:t>
          </a:r>
          <a:r>
            <a:rPr lang="en-US"/>
            <a:t>(</a:t>
          </a:r>
          <a:r>
            <a:rPr lang="fr-FR"/>
            <a:t>Mathurin et Julien)</a:t>
          </a:r>
          <a:endParaRPr lang="en-US"/>
        </a:p>
      </dgm:t>
    </dgm:pt>
    <dgm:pt modelId="{44590247-BFD6-4A80-A534-67AB2AE7E0B5}" type="parTrans" cxnId="{D3005B7E-F1BE-4426-ACCF-A5B4A091CB49}">
      <dgm:prSet/>
      <dgm:spPr/>
      <dgm:t>
        <a:bodyPr/>
        <a:lstStyle/>
        <a:p>
          <a:endParaRPr lang="en-US"/>
        </a:p>
      </dgm:t>
    </dgm:pt>
    <dgm:pt modelId="{44040503-E863-41FD-BFC1-A53EFF38DB3B}" type="sibTrans" cxnId="{D3005B7E-F1BE-4426-ACCF-A5B4A091CB49}">
      <dgm:prSet/>
      <dgm:spPr/>
      <dgm:t>
        <a:bodyPr/>
        <a:lstStyle/>
        <a:p>
          <a:endParaRPr lang="en-US"/>
        </a:p>
      </dgm:t>
    </dgm:pt>
    <dgm:pt modelId="{F9E4DD49-D2D8-47BE-A7DF-EF250391D873}">
      <dgm:prSet/>
      <dgm:spPr/>
      <dgm:t>
        <a:bodyPr/>
        <a:lstStyle/>
        <a:p>
          <a:r>
            <a:rPr lang="en-US" err="1"/>
            <a:t>Réécriture</a:t>
          </a:r>
          <a:r>
            <a:rPr lang="en-US"/>
            <a:t> de la </a:t>
          </a:r>
          <a:r>
            <a:rPr lang="en-US" err="1"/>
            <a:t>bibliothèque</a:t>
          </a:r>
          <a:r>
            <a:rPr lang="en-US"/>
            <a:t> (</a:t>
          </a:r>
          <a:r>
            <a:rPr lang="fr-FR"/>
            <a:t>Mathurin)</a:t>
          </a:r>
          <a:endParaRPr lang="en-US"/>
        </a:p>
      </dgm:t>
    </dgm:pt>
    <dgm:pt modelId="{6010CFDB-5DF8-4684-AA36-7C5DED8F31F6}" type="parTrans" cxnId="{5151251D-A266-4FB2-8D26-2E635B2647CB}">
      <dgm:prSet/>
      <dgm:spPr/>
      <dgm:t>
        <a:bodyPr/>
        <a:lstStyle/>
        <a:p>
          <a:endParaRPr lang="en-US"/>
        </a:p>
      </dgm:t>
    </dgm:pt>
    <dgm:pt modelId="{32831B13-76AE-4602-8850-4F56902039E9}" type="sibTrans" cxnId="{5151251D-A266-4FB2-8D26-2E635B2647CB}">
      <dgm:prSet/>
      <dgm:spPr/>
      <dgm:t>
        <a:bodyPr/>
        <a:lstStyle/>
        <a:p>
          <a:endParaRPr lang="en-US"/>
        </a:p>
      </dgm:t>
    </dgm:pt>
    <dgm:pt modelId="{407B0361-4F7F-40F2-AE84-3A13F5ECE279}">
      <dgm:prSet/>
      <dgm:spPr/>
      <dgm:t>
        <a:bodyPr/>
        <a:lstStyle/>
        <a:p>
          <a:r>
            <a:rPr lang="en-US" err="1"/>
            <a:t>Préparation</a:t>
          </a:r>
          <a:r>
            <a:rPr lang="en-US"/>
            <a:t> de la </a:t>
          </a:r>
          <a:r>
            <a:rPr lang="en-US" err="1"/>
            <a:t>Présentation</a:t>
          </a:r>
          <a:r>
            <a:rPr lang="en-US"/>
            <a:t> </a:t>
          </a:r>
          <a:r>
            <a:rPr lang="fr-FR"/>
            <a:t>(tout le groupe)</a:t>
          </a:r>
          <a:endParaRPr lang="en-US"/>
        </a:p>
      </dgm:t>
    </dgm:pt>
    <dgm:pt modelId="{60A7A69E-A7AF-4898-95D9-B9AB5A9EE50C}" type="parTrans" cxnId="{E0C017CD-6792-479E-9A45-0B2AFDA1DB20}">
      <dgm:prSet/>
      <dgm:spPr/>
      <dgm:t>
        <a:bodyPr/>
        <a:lstStyle/>
        <a:p>
          <a:endParaRPr lang="en-US"/>
        </a:p>
      </dgm:t>
    </dgm:pt>
    <dgm:pt modelId="{51B64FED-ECDB-4E12-B175-98127512AE64}" type="sibTrans" cxnId="{E0C017CD-6792-479E-9A45-0B2AFDA1DB20}">
      <dgm:prSet/>
      <dgm:spPr/>
      <dgm:t>
        <a:bodyPr/>
        <a:lstStyle/>
        <a:p>
          <a:endParaRPr lang="en-US"/>
        </a:p>
      </dgm:t>
    </dgm:pt>
    <dgm:pt modelId="{896555D3-D822-4323-BCF0-F04C659C4F77}" type="pres">
      <dgm:prSet presAssocID="{4C099893-BCAB-4EB6-91EA-546DF192D372}" presName="linear" presStyleCnt="0">
        <dgm:presLayoutVars>
          <dgm:animLvl val="lvl"/>
          <dgm:resizeHandles val="exact"/>
        </dgm:presLayoutVars>
      </dgm:prSet>
      <dgm:spPr/>
    </dgm:pt>
    <dgm:pt modelId="{EA2B0F19-DF2C-4348-93CD-BBC62B90EDBA}" type="pres">
      <dgm:prSet presAssocID="{D4CE892F-0D64-4CAD-8E09-CEA565703B89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F4B6ADC-4C0A-4488-B2FA-E63D4D456975}" type="pres">
      <dgm:prSet presAssocID="{D4CE892F-0D64-4CAD-8E09-CEA565703B89}" presName="childText" presStyleLbl="revTx" presStyleIdx="0" presStyleCnt="3">
        <dgm:presLayoutVars>
          <dgm:bulletEnabled val="1"/>
        </dgm:presLayoutVars>
      </dgm:prSet>
      <dgm:spPr/>
    </dgm:pt>
    <dgm:pt modelId="{84808BAA-8903-417C-8123-7FEC7706CD82}" type="pres">
      <dgm:prSet presAssocID="{39F22BB6-78EA-4EE0-8AA7-46ECD8F43968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22CB4B38-1C8E-42F1-B3C4-9A6EC16BB9C9}" type="pres">
      <dgm:prSet presAssocID="{39F22BB6-78EA-4EE0-8AA7-46ECD8F43968}" presName="childText" presStyleLbl="revTx" presStyleIdx="1" presStyleCnt="3">
        <dgm:presLayoutVars>
          <dgm:bulletEnabled val="1"/>
        </dgm:presLayoutVars>
      </dgm:prSet>
      <dgm:spPr/>
    </dgm:pt>
    <dgm:pt modelId="{964672DF-65FD-46AB-B2E9-808F01E3B0CC}" type="pres">
      <dgm:prSet presAssocID="{32584ACF-1C2F-4482-9FEC-81D4C2345BA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21044AB-4EB9-49BB-AF0B-6279C62BF01C}" type="pres">
      <dgm:prSet presAssocID="{32584ACF-1C2F-4482-9FEC-81D4C2345BAB}" presName="childText" presStyleLbl="revTx" presStyleIdx="2" presStyleCnt="3">
        <dgm:presLayoutVars>
          <dgm:bulletEnabled val="1"/>
        </dgm:presLayoutVars>
      </dgm:prSet>
      <dgm:spPr/>
    </dgm:pt>
    <dgm:pt modelId="{77FF3916-1875-434A-809A-423172DDCA27}" type="pres">
      <dgm:prSet presAssocID="{407B0361-4F7F-40F2-AE84-3A13F5ECE27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FA562E10-9498-427B-BB80-AA90BEB0888E}" srcId="{D4CE892F-0D64-4CAD-8E09-CEA565703B89}" destId="{F733B5C2-2548-46FD-932C-77AF1828D83F}" srcOrd="0" destOrd="0" parTransId="{372FC181-0BBF-4B3F-A765-267127714337}" sibTransId="{43BF2DB4-9E7F-418B-9A5A-63A724947FD7}"/>
    <dgm:cxn modelId="{71498114-DBFD-417E-9354-2727E0EAD62B}" srcId="{D4CE892F-0D64-4CAD-8E09-CEA565703B89}" destId="{E076D589-91D4-44F1-B454-A3CF0A85E286}" srcOrd="1" destOrd="0" parTransId="{3CC3E321-19D6-47D0-A501-09D9BB2B5820}" sibTransId="{ABB449D2-CBEB-403C-BD43-8EEE61D96CEC}"/>
    <dgm:cxn modelId="{B839211D-2644-4F7C-8BE2-C2C358A84B35}" type="presOf" srcId="{407B0361-4F7F-40F2-AE84-3A13F5ECE279}" destId="{77FF3916-1875-434A-809A-423172DDCA27}" srcOrd="0" destOrd="0" presId="urn:microsoft.com/office/officeart/2005/8/layout/vList2"/>
    <dgm:cxn modelId="{5151251D-A266-4FB2-8D26-2E635B2647CB}" srcId="{32584ACF-1C2F-4482-9FEC-81D4C2345BAB}" destId="{F9E4DD49-D2D8-47BE-A7DF-EF250391D873}" srcOrd="1" destOrd="0" parTransId="{6010CFDB-5DF8-4684-AA36-7C5DED8F31F6}" sibTransId="{32831B13-76AE-4602-8850-4F56902039E9}"/>
    <dgm:cxn modelId="{CA18461F-17EE-42B6-B7E5-D8A28C80B486}" srcId="{4C099893-BCAB-4EB6-91EA-546DF192D372}" destId="{32584ACF-1C2F-4482-9FEC-81D4C2345BAB}" srcOrd="2" destOrd="0" parTransId="{BA21E839-37DE-45A4-8595-0DE1B5F5F676}" sibTransId="{33B7AAE1-C11B-4852-B0CF-91BFB0F36FD0}"/>
    <dgm:cxn modelId="{4BDAC225-56F5-4D05-81AD-59BE65C87D6F}" srcId="{4C099893-BCAB-4EB6-91EA-546DF192D372}" destId="{39F22BB6-78EA-4EE0-8AA7-46ECD8F43968}" srcOrd="1" destOrd="0" parTransId="{39177234-4CCC-4AF3-BCD6-CAF9078F453E}" sibTransId="{5B740A06-7869-4B2A-A52A-4E0E40B700CB}"/>
    <dgm:cxn modelId="{2EF78B3B-3936-4AFD-9D72-85E8AC2588F7}" type="presOf" srcId="{F733B5C2-2548-46FD-932C-77AF1828D83F}" destId="{8F4B6ADC-4C0A-4488-B2FA-E63D4D456975}" srcOrd="0" destOrd="0" presId="urn:microsoft.com/office/officeart/2005/8/layout/vList2"/>
    <dgm:cxn modelId="{AA1EA365-37AE-45EF-B38C-F127D1D2F33F}" type="presOf" srcId="{39F22BB6-78EA-4EE0-8AA7-46ECD8F43968}" destId="{84808BAA-8903-417C-8123-7FEC7706CD82}" srcOrd="0" destOrd="0" presId="urn:microsoft.com/office/officeart/2005/8/layout/vList2"/>
    <dgm:cxn modelId="{023FF545-9548-42EF-8095-612E7FBB3AD4}" srcId="{39F22BB6-78EA-4EE0-8AA7-46ECD8F43968}" destId="{7A4DD1C4-2D3A-43C3-8F7B-9C3DB57F267B}" srcOrd="0" destOrd="0" parTransId="{130643B8-5BB4-4072-928F-EC21AA5B7681}" sibTransId="{C3DBE601-AAFF-4E49-AC74-DE30164B68F5}"/>
    <dgm:cxn modelId="{E9B7AC68-0B00-4832-ABAE-C576CB11D4DE}" type="presOf" srcId="{32584ACF-1C2F-4482-9FEC-81D4C2345BAB}" destId="{964672DF-65FD-46AB-B2E9-808F01E3B0CC}" srcOrd="0" destOrd="0" presId="urn:microsoft.com/office/officeart/2005/8/layout/vList2"/>
    <dgm:cxn modelId="{230A974B-897E-49A7-8D22-251B886036CB}" srcId="{4C099893-BCAB-4EB6-91EA-546DF192D372}" destId="{D4CE892F-0D64-4CAD-8E09-CEA565703B89}" srcOrd="0" destOrd="0" parTransId="{904F1632-0CFA-48A9-AFCB-DFB5217BB738}" sibTransId="{F4DC34F8-99FB-41F7-8A1F-7B11F47EB338}"/>
    <dgm:cxn modelId="{DBDE016F-0CCF-488E-8F8D-D254C3361A71}" type="presOf" srcId="{7A4DD1C4-2D3A-43C3-8F7B-9C3DB57F267B}" destId="{22CB4B38-1C8E-42F1-B3C4-9A6EC16BB9C9}" srcOrd="0" destOrd="0" presId="urn:microsoft.com/office/officeart/2005/8/layout/vList2"/>
    <dgm:cxn modelId="{4D612950-6242-4E9C-81A8-33635AA330CE}" type="presOf" srcId="{C9FAE531-A8E6-4D45-9608-BA78F7C14F01}" destId="{22CB4B38-1C8E-42F1-B3C4-9A6EC16BB9C9}" srcOrd="0" destOrd="1" presId="urn:microsoft.com/office/officeart/2005/8/layout/vList2"/>
    <dgm:cxn modelId="{D3005B7E-F1BE-4426-ACCF-A5B4A091CB49}" srcId="{32584ACF-1C2F-4482-9FEC-81D4C2345BAB}" destId="{2E9610AD-0C2E-4E9B-ABC9-DF3671B5649C}" srcOrd="0" destOrd="0" parTransId="{44590247-BFD6-4A80-A534-67AB2AE7E0B5}" sibTransId="{44040503-E863-41FD-BFC1-A53EFF38DB3B}"/>
    <dgm:cxn modelId="{680D5C9B-5AA0-43D2-9875-9B49CAC2C038}" type="presOf" srcId="{F9E4DD49-D2D8-47BE-A7DF-EF250391D873}" destId="{A21044AB-4EB9-49BB-AF0B-6279C62BF01C}" srcOrd="0" destOrd="1" presId="urn:microsoft.com/office/officeart/2005/8/layout/vList2"/>
    <dgm:cxn modelId="{ACB6829C-7C08-4076-AC40-B47912D89BDD}" type="presOf" srcId="{4C099893-BCAB-4EB6-91EA-546DF192D372}" destId="{896555D3-D822-4323-BCF0-F04C659C4F77}" srcOrd="0" destOrd="0" presId="urn:microsoft.com/office/officeart/2005/8/layout/vList2"/>
    <dgm:cxn modelId="{1A5F13A6-9208-4C98-83DC-8D1DFD39498D}" type="presOf" srcId="{D4CE892F-0D64-4CAD-8E09-CEA565703B89}" destId="{EA2B0F19-DF2C-4348-93CD-BBC62B90EDBA}" srcOrd="0" destOrd="0" presId="urn:microsoft.com/office/officeart/2005/8/layout/vList2"/>
    <dgm:cxn modelId="{E0C017CD-6792-479E-9A45-0B2AFDA1DB20}" srcId="{4C099893-BCAB-4EB6-91EA-546DF192D372}" destId="{407B0361-4F7F-40F2-AE84-3A13F5ECE279}" srcOrd="3" destOrd="0" parTransId="{60A7A69E-A7AF-4898-95D9-B9AB5A9EE50C}" sibTransId="{51B64FED-ECDB-4E12-B175-98127512AE64}"/>
    <dgm:cxn modelId="{D6623BD1-3D46-4814-9FEB-839A0D085332}" type="presOf" srcId="{E076D589-91D4-44F1-B454-A3CF0A85E286}" destId="{8F4B6ADC-4C0A-4488-B2FA-E63D4D456975}" srcOrd="0" destOrd="1" presId="urn:microsoft.com/office/officeart/2005/8/layout/vList2"/>
    <dgm:cxn modelId="{7015E0EC-A57E-419C-AB97-32FB0AFBE529}" srcId="{39F22BB6-78EA-4EE0-8AA7-46ECD8F43968}" destId="{C9FAE531-A8E6-4D45-9608-BA78F7C14F01}" srcOrd="1" destOrd="0" parTransId="{B7808922-EB45-433B-B3BE-9DCEB7E5832A}" sibTransId="{43B6C157-51B6-4B0F-BC04-BC880B166695}"/>
    <dgm:cxn modelId="{6ECAF7FD-0DD2-4D31-8290-DF1721FE6DB5}" type="presOf" srcId="{2E9610AD-0C2E-4E9B-ABC9-DF3671B5649C}" destId="{A21044AB-4EB9-49BB-AF0B-6279C62BF01C}" srcOrd="0" destOrd="0" presId="urn:microsoft.com/office/officeart/2005/8/layout/vList2"/>
    <dgm:cxn modelId="{942905AF-186A-4957-AD10-B6525ECC2257}" type="presParOf" srcId="{896555D3-D822-4323-BCF0-F04C659C4F77}" destId="{EA2B0F19-DF2C-4348-93CD-BBC62B90EDBA}" srcOrd="0" destOrd="0" presId="urn:microsoft.com/office/officeart/2005/8/layout/vList2"/>
    <dgm:cxn modelId="{6E5A67FD-D8FD-4ECB-B138-5CF87D9C717F}" type="presParOf" srcId="{896555D3-D822-4323-BCF0-F04C659C4F77}" destId="{8F4B6ADC-4C0A-4488-B2FA-E63D4D456975}" srcOrd="1" destOrd="0" presId="urn:microsoft.com/office/officeart/2005/8/layout/vList2"/>
    <dgm:cxn modelId="{593F08CA-9712-45B3-9880-6027CE78FD45}" type="presParOf" srcId="{896555D3-D822-4323-BCF0-F04C659C4F77}" destId="{84808BAA-8903-417C-8123-7FEC7706CD82}" srcOrd="2" destOrd="0" presId="urn:microsoft.com/office/officeart/2005/8/layout/vList2"/>
    <dgm:cxn modelId="{389849A0-4768-4B13-ABD1-3B44890DA615}" type="presParOf" srcId="{896555D3-D822-4323-BCF0-F04C659C4F77}" destId="{22CB4B38-1C8E-42F1-B3C4-9A6EC16BB9C9}" srcOrd="3" destOrd="0" presId="urn:microsoft.com/office/officeart/2005/8/layout/vList2"/>
    <dgm:cxn modelId="{9660A3D1-00A3-409F-99CB-80857742E719}" type="presParOf" srcId="{896555D3-D822-4323-BCF0-F04C659C4F77}" destId="{964672DF-65FD-46AB-B2E9-808F01E3B0CC}" srcOrd="4" destOrd="0" presId="urn:microsoft.com/office/officeart/2005/8/layout/vList2"/>
    <dgm:cxn modelId="{8BA2CED8-8DAA-452E-8476-DD5EB31C800A}" type="presParOf" srcId="{896555D3-D822-4323-BCF0-F04C659C4F77}" destId="{A21044AB-4EB9-49BB-AF0B-6279C62BF01C}" srcOrd="5" destOrd="0" presId="urn:microsoft.com/office/officeart/2005/8/layout/vList2"/>
    <dgm:cxn modelId="{613B8DB2-7621-48F1-A514-D7F0FC90D998}" type="presParOf" srcId="{896555D3-D822-4323-BCF0-F04C659C4F77}" destId="{77FF3916-1875-434A-809A-423172DDCA2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0FB7B8-B03F-4E10-B57F-84CA50292834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6FB5A9A-94E7-4CA2-9704-41A7693EB029}">
      <dgm:prSet/>
      <dgm:spPr/>
      <dgm:t>
        <a:bodyPr/>
        <a:lstStyle/>
        <a:p>
          <a:r>
            <a:rPr lang="en-US"/>
            <a:t>Une </a:t>
          </a:r>
          <a:r>
            <a:rPr lang="en-US" err="1"/>
            <a:t>heuristique</a:t>
          </a:r>
          <a:r>
            <a:rPr lang="en-US"/>
            <a:t> </a:t>
          </a:r>
          <a:r>
            <a:rPr lang="en-US" err="1"/>
            <a:t>rapide</a:t>
          </a:r>
          <a:endParaRPr lang="en-US" b="0" i="0" u="none" strike="noStrike" cap="none" baseline="0" noProof="0" err="1">
            <a:latin typeface="Calibri Light"/>
            <a:cs typeface="Calibri Light"/>
          </a:endParaRPr>
        </a:p>
      </dgm:t>
    </dgm:pt>
    <dgm:pt modelId="{30F74DDC-564F-44D5-8887-A780948D0363}" type="parTrans" cxnId="{E510FE29-FB28-4A84-A38D-E9F29A7CC976}">
      <dgm:prSet/>
      <dgm:spPr/>
      <dgm:t>
        <a:bodyPr/>
        <a:lstStyle/>
        <a:p>
          <a:endParaRPr lang="en-US"/>
        </a:p>
      </dgm:t>
    </dgm:pt>
    <dgm:pt modelId="{E449B6DF-CC06-457E-B321-112F753FCB94}" type="sibTrans" cxnId="{E510FE29-FB28-4A84-A38D-E9F29A7CC976}">
      <dgm:prSet/>
      <dgm:spPr/>
      <dgm:t>
        <a:bodyPr/>
        <a:lstStyle/>
        <a:p>
          <a:endParaRPr lang="en-US"/>
        </a:p>
      </dgm:t>
    </dgm:pt>
    <dgm:pt modelId="{3793D6E0-41B4-4D10-AD8B-53EECBED6E48}">
      <dgm:prSet/>
      <dgm:spPr/>
      <dgm:t>
        <a:bodyPr/>
        <a:lstStyle/>
        <a:p>
          <a:r>
            <a:rPr lang="en-US"/>
            <a:t>Propagation des </a:t>
          </a:r>
          <a:r>
            <a:rPr lang="en-US" err="1"/>
            <a:t>contraintes</a:t>
          </a:r>
          <a:r>
            <a:rPr lang="en-US"/>
            <a:t> </a:t>
          </a:r>
          <a:r>
            <a:rPr lang="en-US" err="1"/>
            <a:t>rapide</a:t>
          </a:r>
          <a:r>
            <a:rPr lang="en-US"/>
            <a:t> (</a:t>
          </a:r>
          <a:r>
            <a:rPr lang="en-US" err="1"/>
            <a:t>couvrir</a:t>
          </a:r>
          <a:r>
            <a:rPr lang="en-US"/>
            <a:t>/</a:t>
          </a:r>
          <a:r>
            <a:rPr lang="en-US" err="1"/>
            <a:t>decouvrir</a:t>
          </a:r>
          <a:r>
            <a:rPr lang="en-US"/>
            <a:t> un </a:t>
          </a:r>
          <a:r>
            <a:rPr lang="en-US" err="1"/>
            <a:t>noeud</a:t>
          </a:r>
          <a:r>
            <a:rPr lang="en-US"/>
            <a:t>)</a:t>
          </a:r>
        </a:p>
      </dgm:t>
    </dgm:pt>
    <dgm:pt modelId="{A76C37AC-5F9C-4652-8560-EDBAEA3D85B3}" type="parTrans" cxnId="{13C4773F-1A45-48C4-94EF-6940A26F8D88}">
      <dgm:prSet/>
      <dgm:spPr/>
      <dgm:t>
        <a:bodyPr/>
        <a:lstStyle/>
        <a:p>
          <a:endParaRPr lang="en-US"/>
        </a:p>
      </dgm:t>
    </dgm:pt>
    <dgm:pt modelId="{B7EBE82F-330B-46E4-96FB-5D867CD2F9EF}" type="sibTrans" cxnId="{13C4773F-1A45-48C4-94EF-6940A26F8D88}">
      <dgm:prSet/>
      <dgm:spPr/>
      <dgm:t>
        <a:bodyPr/>
        <a:lstStyle/>
        <a:p>
          <a:endParaRPr lang="en-US"/>
        </a:p>
      </dgm:t>
    </dgm:pt>
    <dgm:pt modelId="{8DE81B2C-A5C4-419E-8725-BEABCC74FC54}">
      <dgm:prSet/>
      <dgm:spPr/>
      <dgm:t>
        <a:bodyPr/>
        <a:lstStyle/>
        <a:p>
          <a:r>
            <a:rPr lang="en-US"/>
            <a:t>Straightforward/ </a:t>
          </a:r>
          <a:r>
            <a:rPr lang="en-US" err="1"/>
            <a:t>Changement</a:t>
          </a:r>
          <a:r>
            <a:rPr lang="en-US"/>
            <a:t> d'état </a:t>
          </a:r>
          <a:r>
            <a:rPr lang="en-US" err="1"/>
            <a:t>rapide</a:t>
          </a:r>
          <a:r>
            <a:rPr lang="en-US"/>
            <a:t> </a:t>
          </a:r>
        </a:p>
      </dgm:t>
    </dgm:pt>
    <dgm:pt modelId="{FB7C1F17-ACC8-4732-97F6-5520FCB383AC}" type="parTrans" cxnId="{912722F5-E251-4AA3-ABCF-832D1B3D853F}">
      <dgm:prSet/>
      <dgm:spPr/>
      <dgm:t>
        <a:bodyPr/>
        <a:lstStyle/>
        <a:p>
          <a:endParaRPr lang="en-US"/>
        </a:p>
      </dgm:t>
    </dgm:pt>
    <dgm:pt modelId="{AD0C679C-887C-4084-BE0A-630D7CE63EEB}" type="sibTrans" cxnId="{912722F5-E251-4AA3-ABCF-832D1B3D853F}">
      <dgm:prSet/>
      <dgm:spPr/>
      <dgm:t>
        <a:bodyPr/>
        <a:lstStyle/>
        <a:p>
          <a:endParaRPr lang="en-US"/>
        </a:p>
      </dgm:t>
    </dgm:pt>
    <dgm:pt modelId="{96BACD98-3593-4A21-9972-A5881C98D9E8}" type="pres">
      <dgm:prSet presAssocID="{FC0FB7B8-B03F-4E10-B57F-84CA50292834}" presName="vert0" presStyleCnt="0">
        <dgm:presLayoutVars>
          <dgm:dir/>
          <dgm:animOne val="branch"/>
          <dgm:animLvl val="lvl"/>
        </dgm:presLayoutVars>
      </dgm:prSet>
      <dgm:spPr/>
    </dgm:pt>
    <dgm:pt modelId="{9B10799E-EEB3-4586-A9C0-122F71EA9861}" type="pres">
      <dgm:prSet presAssocID="{66FB5A9A-94E7-4CA2-9704-41A7693EB029}" presName="thickLine" presStyleLbl="alignNode1" presStyleIdx="0" presStyleCnt="3"/>
      <dgm:spPr/>
    </dgm:pt>
    <dgm:pt modelId="{1E4B25AE-6729-4944-8423-298B29F8C03D}" type="pres">
      <dgm:prSet presAssocID="{66FB5A9A-94E7-4CA2-9704-41A7693EB029}" presName="horz1" presStyleCnt="0"/>
      <dgm:spPr/>
    </dgm:pt>
    <dgm:pt modelId="{74F7CF80-4316-4037-8E89-D36077F76C65}" type="pres">
      <dgm:prSet presAssocID="{66FB5A9A-94E7-4CA2-9704-41A7693EB029}" presName="tx1" presStyleLbl="revTx" presStyleIdx="0" presStyleCnt="3"/>
      <dgm:spPr/>
    </dgm:pt>
    <dgm:pt modelId="{0D9D4204-C582-48EA-8E0C-267EA802C173}" type="pres">
      <dgm:prSet presAssocID="{66FB5A9A-94E7-4CA2-9704-41A7693EB029}" presName="vert1" presStyleCnt="0"/>
      <dgm:spPr/>
    </dgm:pt>
    <dgm:pt modelId="{C6C0D3C3-12C7-4611-A80C-0B0D9BE6677C}" type="pres">
      <dgm:prSet presAssocID="{3793D6E0-41B4-4D10-AD8B-53EECBED6E48}" presName="thickLine" presStyleLbl="alignNode1" presStyleIdx="1" presStyleCnt="3"/>
      <dgm:spPr/>
    </dgm:pt>
    <dgm:pt modelId="{B31A0F7E-C24F-4C44-803D-947087B2867E}" type="pres">
      <dgm:prSet presAssocID="{3793D6E0-41B4-4D10-AD8B-53EECBED6E48}" presName="horz1" presStyleCnt="0"/>
      <dgm:spPr/>
    </dgm:pt>
    <dgm:pt modelId="{3998395E-9E1C-4BCC-A9C9-D289E8B89283}" type="pres">
      <dgm:prSet presAssocID="{3793D6E0-41B4-4D10-AD8B-53EECBED6E48}" presName="tx1" presStyleLbl="revTx" presStyleIdx="1" presStyleCnt="3"/>
      <dgm:spPr/>
    </dgm:pt>
    <dgm:pt modelId="{0F417C16-FE76-4008-8E56-616880C0E807}" type="pres">
      <dgm:prSet presAssocID="{3793D6E0-41B4-4D10-AD8B-53EECBED6E48}" presName="vert1" presStyleCnt="0"/>
      <dgm:spPr/>
    </dgm:pt>
    <dgm:pt modelId="{9F3CCC46-2C8D-4057-B110-C756E940831F}" type="pres">
      <dgm:prSet presAssocID="{8DE81B2C-A5C4-419E-8725-BEABCC74FC54}" presName="thickLine" presStyleLbl="alignNode1" presStyleIdx="2" presStyleCnt="3"/>
      <dgm:spPr/>
    </dgm:pt>
    <dgm:pt modelId="{606290B5-1C87-4816-8668-42F2C3547DB8}" type="pres">
      <dgm:prSet presAssocID="{8DE81B2C-A5C4-419E-8725-BEABCC74FC54}" presName="horz1" presStyleCnt="0"/>
      <dgm:spPr/>
    </dgm:pt>
    <dgm:pt modelId="{E8E590B0-AB6C-4D48-9B6D-2BB42FEABE20}" type="pres">
      <dgm:prSet presAssocID="{8DE81B2C-A5C4-419E-8725-BEABCC74FC54}" presName="tx1" presStyleLbl="revTx" presStyleIdx="2" presStyleCnt="3"/>
      <dgm:spPr/>
    </dgm:pt>
    <dgm:pt modelId="{EAAF03D5-C3D7-4357-BCE0-53C7102F5670}" type="pres">
      <dgm:prSet presAssocID="{8DE81B2C-A5C4-419E-8725-BEABCC74FC54}" presName="vert1" presStyleCnt="0"/>
      <dgm:spPr/>
    </dgm:pt>
  </dgm:ptLst>
  <dgm:cxnLst>
    <dgm:cxn modelId="{BBAB2A1B-3A57-4ED4-8ADA-97D4D9CD317A}" type="presOf" srcId="{FC0FB7B8-B03F-4E10-B57F-84CA50292834}" destId="{96BACD98-3593-4A21-9972-A5881C98D9E8}" srcOrd="0" destOrd="0" presId="urn:microsoft.com/office/officeart/2008/layout/LinedList"/>
    <dgm:cxn modelId="{CA98BD22-A1AE-4415-9497-1FAE18E8FFAC}" type="presOf" srcId="{3793D6E0-41B4-4D10-AD8B-53EECBED6E48}" destId="{3998395E-9E1C-4BCC-A9C9-D289E8B89283}" srcOrd="0" destOrd="0" presId="urn:microsoft.com/office/officeart/2008/layout/LinedList"/>
    <dgm:cxn modelId="{E510FE29-FB28-4A84-A38D-E9F29A7CC976}" srcId="{FC0FB7B8-B03F-4E10-B57F-84CA50292834}" destId="{66FB5A9A-94E7-4CA2-9704-41A7693EB029}" srcOrd="0" destOrd="0" parTransId="{30F74DDC-564F-44D5-8887-A780948D0363}" sibTransId="{E449B6DF-CC06-457E-B321-112F753FCB94}"/>
    <dgm:cxn modelId="{13C4773F-1A45-48C4-94EF-6940A26F8D88}" srcId="{FC0FB7B8-B03F-4E10-B57F-84CA50292834}" destId="{3793D6E0-41B4-4D10-AD8B-53EECBED6E48}" srcOrd="1" destOrd="0" parTransId="{A76C37AC-5F9C-4652-8560-EDBAEA3D85B3}" sibTransId="{B7EBE82F-330B-46E4-96FB-5D867CD2F9EF}"/>
    <dgm:cxn modelId="{912722F5-E251-4AA3-ABCF-832D1B3D853F}" srcId="{FC0FB7B8-B03F-4E10-B57F-84CA50292834}" destId="{8DE81B2C-A5C4-419E-8725-BEABCC74FC54}" srcOrd="2" destOrd="0" parTransId="{FB7C1F17-ACC8-4732-97F6-5520FCB383AC}" sibTransId="{AD0C679C-887C-4084-BE0A-630D7CE63EEB}"/>
    <dgm:cxn modelId="{C39330F9-413B-48EB-A967-E97BAB7BC0CB}" type="presOf" srcId="{8DE81B2C-A5C4-419E-8725-BEABCC74FC54}" destId="{E8E590B0-AB6C-4D48-9B6D-2BB42FEABE20}" srcOrd="0" destOrd="0" presId="urn:microsoft.com/office/officeart/2008/layout/LinedList"/>
    <dgm:cxn modelId="{E9EC19FC-AD27-4E3E-8FE8-CB16535E10B2}" type="presOf" srcId="{66FB5A9A-94E7-4CA2-9704-41A7693EB029}" destId="{74F7CF80-4316-4037-8E89-D36077F76C65}" srcOrd="0" destOrd="0" presId="urn:microsoft.com/office/officeart/2008/layout/LinedList"/>
    <dgm:cxn modelId="{13742E9D-065D-467C-BE02-622187518CC2}" type="presParOf" srcId="{96BACD98-3593-4A21-9972-A5881C98D9E8}" destId="{9B10799E-EEB3-4586-A9C0-122F71EA9861}" srcOrd="0" destOrd="0" presId="urn:microsoft.com/office/officeart/2008/layout/LinedList"/>
    <dgm:cxn modelId="{15C035B9-9132-4B6A-9123-9C1B17B74900}" type="presParOf" srcId="{96BACD98-3593-4A21-9972-A5881C98D9E8}" destId="{1E4B25AE-6729-4944-8423-298B29F8C03D}" srcOrd="1" destOrd="0" presId="urn:microsoft.com/office/officeart/2008/layout/LinedList"/>
    <dgm:cxn modelId="{F7E2A13A-E655-4232-9D78-19BFFE5E507C}" type="presParOf" srcId="{1E4B25AE-6729-4944-8423-298B29F8C03D}" destId="{74F7CF80-4316-4037-8E89-D36077F76C65}" srcOrd="0" destOrd="0" presId="urn:microsoft.com/office/officeart/2008/layout/LinedList"/>
    <dgm:cxn modelId="{60C05EC7-8A4D-433D-ACA9-BA0105AA3FCB}" type="presParOf" srcId="{1E4B25AE-6729-4944-8423-298B29F8C03D}" destId="{0D9D4204-C582-48EA-8E0C-267EA802C173}" srcOrd="1" destOrd="0" presId="urn:microsoft.com/office/officeart/2008/layout/LinedList"/>
    <dgm:cxn modelId="{2CC51083-073E-46C0-86CC-8E90CD9C4E1D}" type="presParOf" srcId="{96BACD98-3593-4A21-9972-A5881C98D9E8}" destId="{C6C0D3C3-12C7-4611-A80C-0B0D9BE6677C}" srcOrd="2" destOrd="0" presId="urn:microsoft.com/office/officeart/2008/layout/LinedList"/>
    <dgm:cxn modelId="{9C2D09B9-E7C8-4FA2-AD33-CEEA8CCEB4C3}" type="presParOf" srcId="{96BACD98-3593-4A21-9972-A5881C98D9E8}" destId="{B31A0F7E-C24F-4C44-803D-947087B2867E}" srcOrd="3" destOrd="0" presId="urn:microsoft.com/office/officeart/2008/layout/LinedList"/>
    <dgm:cxn modelId="{A16DBBEE-4631-4DF7-8097-80C5B326F145}" type="presParOf" srcId="{B31A0F7E-C24F-4C44-803D-947087B2867E}" destId="{3998395E-9E1C-4BCC-A9C9-D289E8B89283}" srcOrd="0" destOrd="0" presId="urn:microsoft.com/office/officeart/2008/layout/LinedList"/>
    <dgm:cxn modelId="{8614DE05-0201-4158-A810-25BEADED9469}" type="presParOf" srcId="{B31A0F7E-C24F-4C44-803D-947087B2867E}" destId="{0F417C16-FE76-4008-8E56-616880C0E807}" srcOrd="1" destOrd="0" presId="urn:microsoft.com/office/officeart/2008/layout/LinedList"/>
    <dgm:cxn modelId="{769AC43B-6ADE-471A-B6F9-29757E231F92}" type="presParOf" srcId="{96BACD98-3593-4A21-9972-A5881C98D9E8}" destId="{9F3CCC46-2C8D-4057-B110-C756E940831F}" srcOrd="4" destOrd="0" presId="urn:microsoft.com/office/officeart/2008/layout/LinedList"/>
    <dgm:cxn modelId="{795614B0-A350-48AF-9572-5CE025243155}" type="presParOf" srcId="{96BACD98-3593-4A21-9972-A5881C98D9E8}" destId="{606290B5-1C87-4816-8668-42F2C3547DB8}" srcOrd="5" destOrd="0" presId="urn:microsoft.com/office/officeart/2008/layout/LinedList"/>
    <dgm:cxn modelId="{3FF39BD0-75F7-4BB0-9F06-DCB9652DCE01}" type="presParOf" srcId="{606290B5-1C87-4816-8668-42F2C3547DB8}" destId="{E8E590B0-AB6C-4D48-9B6D-2BB42FEABE20}" srcOrd="0" destOrd="0" presId="urn:microsoft.com/office/officeart/2008/layout/LinedList"/>
    <dgm:cxn modelId="{1DFDF1AB-887D-430C-B929-A79FD463A912}" type="presParOf" srcId="{606290B5-1C87-4816-8668-42F2C3547DB8}" destId="{EAAF03D5-C3D7-4357-BCE0-53C7102F567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B13C94-A068-4F21-95A5-CFAEAA725AD0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CB5DC49A-BBEB-49EE-984D-7B18CB1DC71C}">
      <dgm:prSet/>
      <dgm:spPr/>
      <dgm:t>
        <a:bodyPr/>
        <a:lstStyle/>
        <a:p>
          <a:r>
            <a:rPr lang="en-US"/>
            <a:t>Github : Simplification du travail colaboratif, Mise en commun facile</a:t>
          </a:r>
        </a:p>
      </dgm:t>
    </dgm:pt>
    <dgm:pt modelId="{4FDDEB74-CAAF-457A-8057-7B9FE2349BB3}" type="parTrans" cxnId="{1AAA4DB6-B4C3-4E89-9F3B-A7812AA6C899}">
      <dgm:prSet/>
      <dgm:spPr/>
      <dgm:t>
        <a:bodyPr/>
        <a:lstStyle/>
        <a:p>
          <a:endParaRPr lang="en-US"/>
        </a:p>
      </dgm:t>
    </dgm:pt>
    <dgm:pt modelId="{5EBF9B93-64EE-4DD1-B924-B2B3C622D684}" type="sibTrans" cxnId="{1AAA4DB6-B4C3-4E89-9F3B-A7812AA6C899}">
      <dgm:prSet/>
      <dgm:spPr/>
      <dgm:t>
        <a:bodyPr/>
        <a:lstStyle/>
        <a:p>
          <a:endParaRPr lang="en-US"/>
        </a:p>
      </dgm:t>
    </dgm:pt>
    <dgm:pt modelId="{C2EE43CC-7420-4872-AA6C-E3E35EB71108}">
      <dgm:prSet/>
      <dgm:spPr/>
      <dgm:t>
        <a:bodyPr/>
        <a:lstStyle/>
        <a:p>
          <a:r>
            <a:rPr lang="en-US"/>
            <a:t>C# : Découverte des extensions de méthode : Linq.</a:t>
          </a:r>
        </a:p>
      </dgm:t>
    </dgm:pt>
    <dgm:pt modelId="{4C16DE0A-2D45-44CC-AEF1-40281C94DEFD}" type="parTrans" cxnId="{AEBAE35F-19AB-4F0F-BD30-615056810DD4}">
      <dgm:prSet/>
      <dgm:spPr/>
      <dgm:t>
        <a:bodyPr/>
        <a:lstStyle/>
        <a:p>
          <a:endParaRPr lang="en-US"/>
        </a:p>
      </dgm:t>
    </dgm:pt>
    <dgm:pt modelId="{A46EFC88-8866-4951-8690-EFE46A583D8B}" type="sibTrans" cxnId="{AEBAE35F-19AB-4F0F-BD30-615056810DD4}">
      <dgm:prSet/>
      <dgm:spPr/>
      <dgm:t>
        <a:bodyPr/>
        <a:lstStyle/>
        <a:p>
          <a:endParaRPr lang="en-US"/>
        </a:p>
      </dgm:t>
    </dgm:pt>
    <dgm:pt modelId="{BE1E24C7-14CC-43A5-B980-AB9F5CBD0852}">
      <dgm:prSet/>
      <dgm:spPr/>
      <dgm:t>
        <a:bodyPr/>
        <a:lstStyle/>
        <a:p>
          <a:r>
            <a:rPr lang="en-US"/>
            <a:t>Utilisation du profiler dotTrace pour voir ou il est pertinant d'amélioré le code.</a:t>
          </a:r>
        </a:p>
      </dgm:t>
    </dgm:pt>
    <dgm:pt modelId="{1E34AC26-950D-4B16-8CB9-BF6D6646D530}" type="parTrans" cxnId="{CA1920DB-4C10-4609-BEF2-E19BC5A4CC99}">
      <dgm:prSet/>
      <dgm:spPr/>
      <dgm:t>
        <a:bodyPr/>
        <a:lstStyle/>
        <a:p>
          <a:endParaRPr lang="en-US"/>
        </a:p>
      </dgm:t>
    </dgm:pt>
    <dgm:pt modelId="{35DFDD6D-0C10-48A6-BE8E-B64DC2991F54}" type="sibTrans" cxnId="{CA1920DB-4C10-4609-BEF2-E19BC5A4CC99}">
      <dgm:prSet/>
      <dgm:spPr/>
      <dgm:t>
        <a:bodyPr/>
        <a:lstStyle/>
        <a:p>
          <a:endParaRPr lang="en-US"/>
        </a:p>
      </dgm:t>
    </dgm:pt>
    <dgm:pt modelId="{A9E2BAC2-F4EF-4F5F-96B3-A3F72C33BE44}" type="pres">
      <dgm:prSet presAssocID="{F7B13C94-A068-4F21-95A5-CFAEAA725AD0}" presName="root" presStyleCnt="0">
        <dgm:presLayoutVars>
          <dgm:dir/>
          <dgm:resizeHandles val="exact"/>
        </dgm:presLayoutVars>
      </dgm:prSet>
      <dgm:spPr/>
    </dgm:pt>
    <dgm:pt modelId="{50D02970-6BDC-463E-A843-90883867FE03}" type="pres">
      <dgm:prSet presAssocID="{CB5DC49A-BBEB-49EE-984D-7B18CB1DC71C}" presName="compNode" presStyleCnt="0"/>
      <dgm:spPr/>
    </dgm:pt>
    <dgm:pt modelId="{8C817F41-4289-4E85-A9B4-89FCCA175378}" type="pres">
      <dgm:prSet presAssocID="{CB5DC49A-BBEB-49EE-984D-7B18CB1DC71C}" presName="bgRect" presStyleLbl="bgShp" presStyleIdx="0" presStyleCnt="3"/>
      <dgm:spPr/>
    </dgm:pt>
    <dgm:pt modelId="{593EAB3C-EABD-43F9-8314-00C0DD317B88}" type="pres">
      <dgm:prSet presAssocID="{CB5DC49A-BBEB-49EE-984D-7B18CB1DC71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keleton"/>
        </a:ext>
      </dgm:extLst>
    </dgm:pt>
    <dgm:pt modelId="{1E922F9E-960A-41AD-BA90-1C23462495C7}" type="pres">
      <dgm:prSet presAssocID="{CB5DC49A-BBEB-49EE-984D-7B18CB1DC71C}" presName="spaceRect" presStyleCnt="0"/>
      <dgm:spPr/>
    </dgm:pt>
    <dgm:pt modelId="{7E89C1F5-F08F-426D-8DD7-3B0A1C5005E9}" type="pres">
      <dgm:prSet presAssocID="{CB5DC49A-BBEB-49EE-984D-7B18CB1DC71C}" presName="parTx" presStyleLbl="revTx" presStyleIdx="0" presStyleCnt="3">
        <dgm:presLayoutVars>
          <dgm:chMax val="0"/>
          <dgm:chPref val="0"/>
        </dgm:presLayoutVars>
      </dgm:prSet>
      <dgm:spPr/>
    </dgm:pt>
    <dgm:pt modelId="{FA938C4A-71A3-47CF-AABD-B0E2BDA84923}" type="pres">
      <dgm:prSet presAssocID="{5EBF9B93-64EE-4DD1-B924-B2B3C622D684}" presName="sibTrans" presStyleCnt="0"/>
      <dgm:spPr/>
    </dgm:pt>
    <dgm:pt modelId="{9B43A496-1F2D-4159-8F13-445BCFD8C1E2}" type="pres">
      <dgm:prSet presAssocID="{C2EE43CC-7420-4872-AA6C-E3E35EB71108}" presName="compNode" presStyleCnt="0"/>
      <dgm:spPr/>
    </dgm:pt>
    <dgm:pt modelId="{17873715-CAA4-4142-B585-43A447DD6283}" type="pres">
      <dgm:prSet presAssocID="{C2EE43CC-7420-4872-AA6C-E3E35EB71108}" presName="bgRect" presStyleLbl="bgShp" presStyleIdx="1" presStyleCnt="3"/>
      <dgm:spPr/>
    </dgm:pt>
    <dgm:pt modelId="{BE8FF0A0-76C9-43A5-AB1A-F0457357D9EC}" type="pres">
      <dgm:prSet presAssocID="{C2EE43CC-7420-4872-AA6C-E3E35EB7110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A27EF2CA-FC09-4709-BC2B-267B5E3A2730}" type="pres">
      <dgm:prSet presAssocID="{C2EE43CC-7420-4872-AA6C-E3E35EB71108}" presName="spaceRect" presStyleCnt="0"/>
      <dgm:spPr/>
    </dgm:pt>
    <dgm:pt modelId="{0FB0A191-66EA-4A76-82D0-7FF6123988D0}" type="pres">
      <dgm:prSet presAssocID="{C2EE43CC-7420-4872-AA6C-E3E35EB71108}" presName="parTx" presStyleLbl="revTx" presStyleIdx="1" presStyleCnt="3">
        <dgm:presLayoutVars>
          <dgm:chMax val="0"/>
          <dgm:chPref val="0"/>
        </dgm:presLayoutVars>
      </dgm:prSet>
      <dgm:spPr/>
    </dgm:pt>
    <dgm:pt modelId="{2DF0F75D-57EE-4C9C-B6AC-84624BC0EB5B}" type="pres">
      <dgm:prSet presAssocID="{A46EFC88-8866-4951-8690-EFE46A583D8B}" presName="sibTrans" presStyleCnt="0"/>
      <dgm:spPr/>
    </dgm:pt>
    <dgm:pt modelId="{123B2974-0390-4535-BF1D-BA8321338777}" type="pres">
      <dgm:prSet presAssocID="{BE1E24C7-14CC-43A5-B980-AB9F5CBD0852}" presName="compNode" presStyleCnt="0"/>
      <dgm:spPr/>
    </dgm:pt>
    <dgm:pt modelId="{300A5156-EFB4-4927-AB8B-A62BB19A1A3C}" type="pres">
      <dgm:prSet presAssocID="{BE1E24C7-14CC-43A5-B980-AB9F5CBD0852}" presName="bgRect" presStyleLbl="bgShp" presStyleIdx="2" presStyleCnt="3"/>
      <dgm:spPr/>
    </dgm:pt>
    <dgm:pt modelId="{6C2A7831-5B7B-4A81-973D-47271EC0C790}" type="pres">
      <dgm:prSet presAssocID="{BE1E24C7-14CC-43A5-B980-AB9F5CBD085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3BCC4BF1-836B-48FD-BB4F-DB3F4ACB25D1}" type="pres">
      <dgm:prSet presAssocID="{BE1E24C7-14CC-43A5-B980-AB9F5CBD0852}" presName="spaceRect" presStyleCnt="0"/>
      <dgm:spPr/>
    </dgm:pt>
    <dgm:pt modelId="{F9EEEA2D-27F7-430C-9CD6-AB0047397605}" type="pres">
      <dgm:prSet presAssocID="{BE1E24C7-14CC-43A5-B980-AB9F5CBD0852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AEBAE35F-19AB-4F0F-BD30-615056810DD4}" srcId="{F7B13C94-A068-4F21-95A5-CFAEAA725AD0}" destId="{C2EE43CC-7420-4872-AA6C-E3E35EB71108}" srcOrd="1" destOrd="0" parTransId="{4C16DE0A-2D45-44CC-AEF1-40281C94DEFD}" sibTransId="{A46EFC88-8866-4951-8690-EFE46A583D8B}"/>
    <dgm:cxn modelId="{4B6B4462-5DFE-41A0-9702-887063C0460E}" type="presOf" srcId="{CB5DC49A-BBEB-49EE-984D-7B18CB1DC71C}" destId="{7E89C1F5-F08F-426D-8DD7-3B0A1C5005E9}" srcOrd="0" destOrd="0" presId="urn:microsoft.com/office/officeart/2018/2/layout/IconVerticalSolidList"/>
    <dgm:cxn modelId="{26BF6E72-3235-45EA-B1D8-F0E724457B20}" type="presOf" srcId="{BE1E24C7-14CC-43A5-B980-AB9F5CBD0852}" destId="{F9EEEA2D-27F7-430C-9CD6-AB0047397605}" srcOrd="0" destOrd="0" presId="urn:microsoft.com/office/officeart/2018/2/layout/IconVerticalSolidList"/>
    <dgm:cxn modelId="{8D469888-C5B8-4380-87BD-52C68461BF46}" type="presOf" srcId="{F7B13C94-A068-4F21-95A5-CFAEAA725AD0}" destId="{A9E2BAC2-F4EF-4F5F-96B3-A3F72C33BE44}" srcOrd="0" destOrd="0" presId="urn:microsoft.com/office/officeart/2018/2/layout/IconVerticalSolidList"/>
    <dgm:cxn modelId="{1AAA4DB6-B4C3-4E89-9F3B-A7812AA6C899}" srcId="{F7B13C94-A068-4F21-95A5-CFAEAA725AD0}" destId="{CB5DC49A-BBEB-49EE-984D-7B18CB1DC71C}" srcOrd="0" destOrd="0" parTransId="{4FDDEB74-CAAF-457A-8057-7B9FE2349BB3}" sibTransId="{5EBF9B93-64EE-4DD1-B924-B2B3C622D684}"/>
    <dgm:cxn modelId="{CA1920DB-4C10-4609-BEF2-E19BC5A4CC99}" srcId="{F7B13C94-A068-4F21-95A5-CFAEAA725AD0}" destId="{BE1E24C7-14CC-43A5-B980-AB9F5CBD0852}" srcOrd="2" destOrd="0" parTransId="{1E34AC26-950D-4B16-8CB9-BF6D6646D530}" sibTransId="{35DFDD6D-0C10-48A6-BE8E-B64DC2991F54}"/>
    <dgm:cxn modelId="{BFA8B1FC-2636-4ED2-BDE0-3B2A6C10C26D}" type="presOf" srcId="{C2EE43CC-7420-4872-AA6C-E3E35EB71108}" destId="{0FB0A191-66EA-4A76-82D0-7FF6123988D0}" srcOrd="0" destOrd="0" presId="urn:microsoft.com/office/officeart/2018/2/layout/IconVerticalSolidList"/>
    <dgm:cxn modelId="{1AC05743-6AAA-4597-A710-83C0F1AD1961}" type="presParOf" srcId="{A9E2BAC2-F4EF-4F5F-96B3-A3F72C33BE44}" destId="{50D02970-6BDC-463E-A843-90883867FE03}" srcOrd="0" destOrd="0" presId="urn:microsoft.com/office/officeart/2018/2/layout/IconVerticalSolidList"/>
    <dgm:cxn modelId="{FBE3BB67-76FE-47F7-8511-897BE7B048F2}" type="presParOf" srcId="{50D02970-6BDC-463E-A843-90883867FE03}" destId="{8C817F41-4289-4E85-A9B4-89FCCA175378}" srcOrd="0" destOrd="0" presId="urn:microsoft.com/office/officeart/2018/2/layout/IconVerticalSolidList"/>
    <dgm:cxn modelId="{12232099-C2D3-4602-AE2A-E186D649D1E8}" type="presParOf" srcId="{50D02970-6BDC-463E-A843-90883867FE03}" destId="{593EAB3C-EABD-43F9-8314-00C0DD317B88}" srcOrd="1" destOrd="0" presId="urn:microsoft.com/office/officeart/2018/2/layout/IconVerticalSolidList"/>
    <dgm:cxn modelId="{BB9B5547-A014-4600-8EA3-8430C2CE7CE2}" type="presParOf" srcId="{50D02970-6BDC-463E-A843-90883867FE03}" destId="{1E922F9E-960A-41AD-BA90-1C23462495C7}" srcOrd="2" destOrd="0" presId="urn:microsoft.com/office/officeart/2018/2/layout/IconVerticalSolidList"/>
    <dgm:cxn modelId="{B3067C16-24DD-4727-BC50-9D98CC905E14}" type="presParOf" srcId="{50D02970-6BDC-463E-A843-90883867FE03}" destId="{7E89C1F5-F08F-426D-8DD7-3B0A1C5005E9}" srcOrd="3" destOrd="0" presId="urn:microsoft.com/office/officeart/2018/2/layout/IconVerticalSolidList"/>
    <dgm:cxn modelId="{7023225D-64C9-453E-90C5-8254811A8C67}" type="presParOf" srcId="{A9E2BAC2-F4EF-4F5F-96B3-A3F72C33BE44}" destId="{FA938C4A-71A3-47CF-AABD-B0E2BDA84923}" srcOrd="1" destOrd="0" presId="urn:microsoft.com/office/officeart/2018/2/layout/IconVerticalSolidList"/>
    <dgm:cxn modelId="{03986E24-ACF6-4C8E-87D4-33EA4E44C400}" type="presParOf" srcId="{A9E2BAC2-F4EF-4F5F-96B3-A3F72C33BE44}" destId="{9B43A496-1F2D-4159-8F13-445BCFD8C1E2}" srcOrd="2" destOrd="0" presId="urn:microsoft.com/office/officeart/2018/2/layout/IconVerticalSolidList"/>
    <dgm:cxn modelId="{3700577B-2CC8-4FE5-B514-5AA92861B87E}" type="presParOf" srcId="{9B43A496-1F2D-4159-8F13-445BCFD8C1E2}" destId="{17873715-CAA4-4142-B585-43A447DD6283}" srcOrd="0" destOrd="0" presId="urn:microsoft.com/office/officeart/2018/2/layout/IconVerticalSolidList"/>
    <dgm:cxn modelId="{D3321BE0-FDD2-494B-A62E-2E7EDDE2737A}" type="presParOf" srcId="{9B43A496-1F2D-4159-8F13-445BCFD8C1E2}" destId="{BE8FF0A0-76C9-43A5-AB1A-F0457357D9EC}" srcOrd="1" destOrd="0" presId="urn:microsoft.com/office/officeart/2018/2/layout/IconVerticalSolidList"/>
    <dgm:cxn modelId="{BEC9D00C-D074-4D35-9A86-7840FE2F9DEE}" type="presParOf" srcId="{9B43A496-1F2D-4159-8F13-445BCFD8C1E2}" destId="{A27EF2CA-FC09-4709-BC2B-267B5E3A2730}" srcOrd="2" destOrd="0" presId="urn:microsoft.com/office/officeart/2018/2/layout/IconVerticalSolidList"/>
    <dgm:cxn modelId="{3FB02122-A44D-4697-BD5F-6832B12D0109}" type="presParOf" srcId="{9B43A496-1F2D-4159-8F13-445BCFD8C1E2}" destId="{0FB0A191-66EA-4A76-82D0-7FF6123988D0}" srcOrd="3" destOrd="0" presId="urn:microsoft.com/office/officeart/2018/2/layout/IconVerticalSolidList"/>
    <dgm:cxn modelId="{00E8E3FC-B50F-4BF7-8190-F9FF0319AF93}" type="presParOf" srcId="{A9E2BAC2-F4EF-4F5F-96B3-A3F72C33BE44}" destId="{2DF0F75D-57EE-4C9C-B6AC-84624BC0EB5B}" srcOrd="3" destOrd="0" presId="urn:microsoft.com/office/officeart/2018/2/layout/IconVerticalSolidList"/>
    <dgm:cxn modelId="{A577A96B-0A6D-4F46-9935-5F240AEB471A}" type="presParOf" srcId="{A9E2BAC2-F4EF-4F5F-96B3-A3F72C33BE44}" destId="{123B2974-0390-4535-BF1D-BA8321338777}" srcOrd="4" destOrd="0" presId="urn:microsoft.com/office/officeart/2018/2/layout/IconVerticalSolidList"/>
    <dgm:cxn modelId="{802A2943-2276-4289-AE15-FFA23626A9CA}" type="presParOf" srcId="{123B2974-0390-4535-BF1D-BA8321338777}" destId="{300A5156-EFB4-4927-AB8B-A62BB19A1A3C}" srcOrd="0" destOrd="0" presId="urn:microsoft.com/office/officeart/2018/2/layout/IconVerticalSolidList"/>
    <dgm:cxn modelId="{21118D17-1C5F-441F-9822-49D5D4A0CB67}" type="presParOf" srcId="{123B2974-0390-4535-BF1D-BA8321338777}" destId="{6C2A7831-5B7B-4A81-973D-47271EC0C790}" srcOrd="1" destOrd="0" presId="urn:microsoft.com/office/officeart/2018/2/layout/IconVerticalSolidList"/>
    <dgm:cxn modelId="{D66785AD-9EF6-4EBB-B922-FBD741F27F29}" type="presParOf" srcId="{123B2974-0390-4535-BF1D-BA8321338777}" destId="{3BCC4BF1-836B-48FD-BB4F-DB3F4ACB25D1}" srcOrd="2" destOrd="0" presId="urn:microsoft.com/office/officeart/2018/2/layout/IconVerticalSolidList"/>
    <dgm:cxn modelId="{CA7305A8-E0AF-4A72-A6F9-42C4D8A7B480}" type="presParOf" srcId="{123B2974-0390-4535-BF1D-BA8321338777}" destId="{F9EEEA2D-27F7-430C-9CD6-AB004739760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B0F19-DF2C-4348-93CD-BBC62B90EDBA}">
      <dsp:nvSpPr>
        <dsp:cNvPr id="0" name=""/>
        <dsp:cNvSpPr/>
      </dsp:nvSpPr>
      <dsp:spPr>
        <a:xfrm>
          <a:off x="0" y="417369"/>
          <a:ext cx="6513603" cy="5996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Découverte du sujet  (tout le groupe)</a:t>
          </a:r>
          <a:endParaRPr lang="en-US" sz="2500" kern="1200"/>
        </a:p>
      </dsp:txBody>
      <dsp:txXfrm>
        <a:off x="29271" y="446640"/>
        <a:ext cx="6455061" cy="541083"/>
      </dsp:txXfrm>
    </dsp:sp>
    <dsp:sp modelId="{8F4B6ADC-4C0A-4488-B2FA-E63D4D456975}">
      <dsp:nvSpPr>
        <dsp:cNvPr id="0" name=""/>
        <dsp:cNvSpPr/>
      </dsp:nvSpPr>
      <dsp:spPr>
        <a:xfrm>
          <a:off x="0" y="1016994"/>
          <a:ext cx="6513603" cy="98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000" kern="1200"/>
            <a:t>Compréhension de la méthode 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000" kern="1200"/>
            <a:t>Familiarisation avec les solutions déjà existantes et la </a:t>
          </a:r>
          <a:r>
            <a:rPr lang="en-US" sz="2000" kern="1200" err="1">
              <a:latin typeface="Calibri Light" panose="020F0302020204030204"/>
            </a:rPr>
            <a:t>bibliothèque</a:t>
          </a:r>
          <a:endParaRPr lang="en-US" sz="2000" kern="1200"/>
        </a:p>
      </dsp:txBody>
      <dsp:txXfrm>
        <a:off x="0" y="1016994"/>
        <a:ext cx="6513603" cy="983250"/>
      </dsp:txXfrm>
    </dsp:sp>
    <dsp:sp modelId="{84808BAA-8903-417C-8123-7FEC7706CD82}">
      <dsp:nvSpPr>
        <dsp:cNvPr id="0" name=""/>
        <dsp:cNvSpPr/>
      </dsp:nvSpPr>
      <dsp:spPr>
        <a:xfrm>
          <a:off x="0" y="2000244"/>
          <a:ext cx="6513603" cy="599625"/>
        </a:xfrm>
        <a:prstGeom prst="roundRect">
          <a:avLst/>
        </a:prstGeom>
        <a:solidFill>
          <a:schemeClr val="accent5">
            <a:hueOff val="368749"/>
            <a:satOff val="4187"/>
            <a:lumOff val="37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Ecriture du programme</a:t>
          </a:r>
          <a:endParaRPr lang="en-US" sz="2500" kern="1200"/>
        </a:p>
      </dsp:txBody>
      <dsp:txXfrm>
        <a:off x="29271" y="2029515"/>
        <a:ext cx="6455061" cy="541083"/>
      </dsp:txXfrm>
    </dsp:sp>
    <dsp:sp modelId="{22CB4B38-1C8E-42F1-B3C4-9A6EC16BB9C9}">
      <dsp:nvSpPr>
        <dsp:cNvPr id="0" name=""/>
        <dsp:cNvSpPr/>
      </dsp:nvSpPr>
      <dsp:spPr>
        <a:xfrm>
          <a:off x="0" y="2599869"/>
          <a:ext cx="6513603" cy="685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000" kern="1200"/>
            <a:t>A l'aide d'un programme déjà existant (Julien et Pierre)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fr-FR" sz="2000" kern="1200"/>
            <a:t>En repartant de zéro (Mathurin)</a:t>
          </a:r>
          <a:endParaRPr lang="en-US" sz="2000" kern="1200"/>
        </a:p>
      </dsp:txBody>
      <dsp:txXfrm>
        <a:off x="0" y="2599869"/>
        <a:ext cx="6513603" cy="685687"/>
      </dsp:txXfrm>
    </dsp:sp>
    <dsp:sp modelId="{964672DF-65FD-46AB-B2E9-808F01E3B0CC}">
      <dsp:nvSpPr>
        <dsp:cNvPr id="0" name=""/>
        <dsp:cNvSpPr/>
      </dsp:nvSpPr>
      <dsp:spPr>
        <a:xfrm>
          <a:off x="0" y="3285556"/>
          <a:ext cx="6513603" cy="599625"/>
        </a:xfrm>
        <a:prstGeom prst="roundRect">
          <a:avLst/>
        </a:prstGeom>
        <a:solidFill>
          <a:schemeClr val="accent5">
            <a:hueOff val="737499"/>
            <a:satOff val="8374"/>
            <a:lumOff val="75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500" kern="1200"/>
            <a:t>Optimisation du programme </a:t>
          </a:r>
          <a:endParaRPr lang="en-US" sz="2500" kern="1200"/>
        </a:p>
      </dsp:txBody>
      <dsp:txXfrm>
        <a:off x="29271" y="3314827"/>
        <a:ext cx="6455061" cy="541083"/>
      </dsp:txXfrm>
    </dsp:sp>
    <dsp:sp modelId="{A21044AB-4EB9-49BB-AF0B-6279C62BF01C}">
      <dsp:nvSpPr>
        <dsp:cNvPr id="0" name=""/>
        <dsp:cNvSpPr/>
      </dsp:nvSpPr>
      <dsp:spPr>
        <a:xfrm>
          <a:off x="0" y="3885181"/>
          <a:ext cx="6513603" cy="983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1750" rIns="177800" bIns="3175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err="1"/>
            <a:t>Minimisation</a:t>
          </a:r>
          <a:r>
            <a:rPr lang="en-US" sz="2000" kern="1200"/>
            <a:t> des </a:t>
          </a:r>
          <a:r>
            <a:rPr lang="en-US" sz="2000" kern="1200" err="1"/>
            <a:t>opérations</a:t>
          </a:r>
          <a:r>
            <a:rPr lang="en-US" sz="2000" kern="1200">
              <a:latin typeface="Calibri Light" panose="020F0302020204030204"/>
            </a:rPr>
            <a:t>, Profiling </a:t>
          </a:r>
          <a:r>
            <a:rPr lang="en-US" sz="2000" kern="1200"/>
            <a:t>(</a:t>
          </a:r>
          <a:r>
            <a:rPr lang="fr-FR" sz="2000" kern="1200"/>
            <a:t>Mathurin et Julien)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err="1"/>
            <a:t>Réécriture</a:t>
          </a:r>
          <a:r>
            <a:rPr lang="en-US" sz="2000" kern="1200"/>
            <a:t> de la </a:t>
          </a:r>
          <a:r>
            <a:rPr lang="en-US" sz="2000" kern="1200" err="1"/>
            <a:t>bibliothèque</a:t>
          </a:r>
          <a:r>
            <a:rPr lang="en-US" sz="2000" kern="1200"/>
            <a:t> (</a:t>
          </a:r>
          <a:r>
            <a:rPr lang="fr-FR" sz="2000" kern="1200"/>
            <a:t>Mathurin)</a:t>
          </a:r>
          <a:endParaRPr lang="en-US" sz="2000" kern="1200"/>
        </a:p>
      </dsp:txBody>
      <dsp:txXfrm>
        <a:off x="0" y="3885181"/>
        <a:ext cx="6513603" cy="983250"/>
      </dsp:txXfrm>
    </dsp:sp>
    <dsp:sp modelId="{77FF3916-1875-434A-809A-423172DDCA27}">
      <dsp:nvSpPr>
        <dsp:cNvPr id="0" name=""/>
        <dsp:cNvSpPr/>
      </dsp:nvSpPr>
      <dsp:spPr>
        <a:xfrm>
          <a:off x="0" y="4868431"/>
          <a:ext cx="6513603" cy="599625"/>
        </a:xfrm>
        <a:prstGeom prst="roundRect">
          <a:avLst/>
        </a:prstGeom>
        <a:solidFill>
          <a:schemeClr val="accent5">
            <a:hueOff val="1106248"/>
            <a:satOff val="12561"/>
            <a:lumOff val="113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err="1"/>
            <a:t>Préparation</a:t>
          </a:r>
          <a:r>
            <a:rPr lang="en-US" sz="2500" kern="1200"/>
            <a:t> de la </a:t>
          </a:r>
          <a:r>
            <a:rPr lang="en-US" sz="2500" kern="1200" err="1"/>
            <a:t>Présentation</a:t>
          </a:r>
          <a:r>
            <a:rPr lang="en-US" sz="2500" kern="1200"/>
            <a:t> </a:t>
          </a:r>
          <a:r>
            <a:rPr lang="fr-FR" sz="2500" kern="1200"/>
            <a:t>(tout le groupe)</a:t>
          </a:r>
          <a:endParaRPr lang="en-US" sz="2500" kern="1200"/>
        </a:p>
      </dsp:txBody>
      <dsp:txXfrm>
        <a:off x="29271" y="4897702"/>
        <a:ext cx="6455061" cy="54108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B10799E-EEB3-4586-A9C0-122F71EA9861}">
      <dsp:nvSpPr>
        <dsp:cNvPr id="0" name=""/>
        <dsp:cNvSpPr/>
      </dsp:nvSpPr>
      <dsp:spPr>
        <a:xfrm>
          <a:off x="0" y="2124"/>
          <a:ext cx="7525111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F7CF80-4316-4037-8E89-D36077F76C65}">
      <dsp:nvSpPr>
        <dsp:cNvPr id="0" name=""/>
        <dsp:cNvSpPr/>
      </dsp:nvSpPr>
      <dsp:spPr>
        <a:xfrm>
          <a:off x="0" y="2124"/>
          <a:ext cx="7525111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Une </a:t>
          </a:r>
          <a:r>
            <a:rPr lang="en-US" sz="4000" kern="1200" err="1"/>
            <a:t>heuristique</a:t>
          </a:r>
          <a:r>
            <a:rPr lang="en-US" sz="4000" kern="1200"/>
            <a:t> </a:t>
          </a:r>
          <a:r>
            <a:rPr lang="en-US" sz="4000" kern="1200" err="1"/>
            <a:t>rapide</a:t>
          </a:r>
          <a:endParaRPr lang="en-US" sz="4000" b="0" i="0" u="none" strike="noStrike" kern="1200" cap="none" baseline="0" noProof="0" err="1">
            <a:latin typeface="Calibri Light"/>
            <a:cs typeface="Calibri Light"/>
          </a:endParaRPr>
        </a:p>
      </dsp:txBody>
      <dsp:txXfrm>
        <a:off x="0" y="2124"/>
        <a:ext cx="7525111" cy="1449029"/>
      </dsp:txXfrm>
    </dsp:sp>
    <dsp:sp modelId="{C6C0D3C3-12C7-4611-A80C-0B0D9BE6677C}">
      <dsp:nvSpPr>
        <dsp:cNvPr id="0" name=""/>
        <dsp:cNvSpPr/>
      </dsp:nvSpPr>
      <dsp:spPr>
        <a:xfrm>
          <a:off x="0" y="1451154"/>
          <a:ext cx="7525111" cy="0"/>
        </a:xfrm>
        <a:prstGeom prst="line">
          <a:avLst/>
        </a:prstGeom>
        <a:solidFill>
          <a:schemeClr val="accent2">
            <a:hueOff val="3183231"/>
            <a:satOff val="5400"/>
            <a:lumOff val="-196"/>
            <a:alphaOff val="0"/>
          </a:schemeClr>
        </a:solidFill>
        <a:ln w="12700" cap="flat" cmpd="sng" algn="ctr">
          <a:solidFill>
            <a:schemeClr val="accent2">
              <a:hueOff val="3183231"/>
              <a:satOff val="5400"/>
              <a:lumOff val="-19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98395E-9E1C-4BCC-A9C9-D289E8B89283}">
      <dsp:nvSpPr>
        <dsp:cNvPr id="0" name=""/>
        <dsp:cNvSpPr/>
      </dsp:nvSpPr>
      <dsp:spPr>
        <a:xfrm>
          <a:off x="0" y="1451154"/>
          <a:ext cx="7525111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Propagation des </a:t>
          </a:r>
          <a:r>
            <a:rPr lang="en-US" sz="4000" kern="1200" err="1"/>
            <a:t>contraintes</a:t>
          </a:r>
          <a:r>
            <a:rPr lang="en-US" sz="4000" kern="1200"/>
            <a:t> </a:t>
          </a:r>
          <a:r>
            <a:rPr lang="en-US" sz="4000" kern="1200" err="1"/>
            <a:t>rapide</a:t>
          </a:r>
          <a:r>
            <a:rPr lang="en-US" sz="4000" kern="1200"/>
            <a:t> (</a:t>
          </a:r>
          <a:r>
            <a:rPr lang="en-US" sz="4000" kern="1200" err="1"/>
            <a:t>couvrir</a:t>
          </a:r>
          <a:r>
            <a:rPr lang="en-US" sz="4000" kern="1200"/>
            <a:t>/</a:t>
          </a:r>
          <a:r>
            <a:rPr lang="en-US" sz="4000" kern="1200" err="1"/>
            <a:t>decouvrir</a:t>
          </a:r>
          <a:r>
            <a:rPr lang="en-US" sz="4000" kern="1200"/>
            <a:t> un </a:t>
          </a:r>
          <a:r>
            <a:rPr lang="en-US" sz="4000" kern="1200" err="1"/>
            <a:t>noeud</a:t>
          </a:r>
          <a:r>
            <a:rPr lang="en-US" sz="4000" kern="1200"/>
            <a:t>)</a:t>
          </a:r>
        </a:p>
      </dsp:txBody>
      <dsp:txXfrm>
        <a:off x="0" y="1451154"/>
        <a:ext cx="7525111" cy="1449029"/>
      </dsp:txXfrm>
    </dsp:sp>
    <dsp:sp modelId="{9F3CCC46-2C8D-4057-B110-C756E940831F}">
      <dsp:nvSpPr>
        <dsp:cNvPr id="0" name=""/>
        <dsp:cNvSpPr/>
      </dsp:nvSpPr>
      <dsp:spPr>
        <a:xfrm>
          <a:off x="0" y="2900183"/>
          <a:ext cx="7525111" cy="0"/>
        </a:xfrm>
        <a:prstGeom prst="line">
          <a:avLst/>
        </a:prstGeom>
        <a:solidFill>
          <a:schemeClr val="accent2">
            <a:hueOff val="6366461"/>
            <a:satOff val="10800"/>
            <a:lumOff val="-392"/>
            <a:alphaOff val="0"/>
          </a:schemeClr>
        </a:solidFill>
        <a:ln w="12700" cap="flat" cmpd="sng" algn="ctr">
          <a:solidFill>
            <a:schemeClr val="accent2">
              <a:hueOff val="6366461"/>
              <a:satOff val="10800"/>
              <a:lumOff val="-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E590B0-AB6C-4D48-9B6D-2BB42FEABE20}">
      <dsp:nvSpPr>
        <dsp:cNvPr id="0" name=""/>
        <dsp:cNvSpPr/>
      </dsp:nvSpPr>
      <dsp:spPr>
        <a:xfrm>
          <a:off x="0" y="2900183"/>
          <a:ext cx="7525111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Straightforward/ </a:t>
          </a:r>
          <a:r>
            <a:rPr lang="en-US" sz="4000" kern="1200" err="1"/>
            <a:t>Changement</a:t>
          </a:r>
          <a:r>
            <a:rPr lang="en-US" sz="4000" kern="1200"/>
            <a:t> d'état </a:t>
          </a:r>
          <a:r>
            <a:rPr lang="en-US" sz="4000" kern="1200" err="1"/>
            <a:t>rapide</a:t>
          </a:r>
          <a:r>
            <a:rPr lang="en-US" sz="4000" kern="1200"/>
            <a:t> </a:t>
          </a:r>
        </a:p>
      </dsp:txBody>
      <dsp:txXfrm>
        <a:off x="0" y="2900183"/>
        <a:ext cx="7525111" cy="14490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817F41-4289-4E85-A9B4-89FCCA175378}">
      <dsp:nvSpPr>
        <dsp:cNvPr id="0" name=""/>
        <dsp:cNvSpPr/>
      </dsp:nvSpPr>
      <dsp:spPr>
        <a:xfrm>
          <a:off x="0" y="690"/>
          <a:ext cx="6248400" cy="161568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3EAB3C-EABD-43F9-8314-00C0DD317B88}">
      <dsp:nvSpPr>
        <dsp:cNvPr id="0" name=""/>
        <dsp:cNvSpPr/>
      </dsp:nvSpPr>
      <dsp:spPr>
        <a:xfrm>
          <a:off x="488743" y="364218"/>
          <a:ext cx="888624" cy="8886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89C1F5-F08F-426D-8DD7-3B0A1C5005E9}">
      <dsp:nvSpPr>
        <dsp:cNvPr id="0" name=""/>
        <dsp:cNvSpPr/>
      </dsp:nvSpPr>
      <dsp:spPr>
        <a:xfrm>
          <a:off x="1866111" y="690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Github : Simplification du travail colaboratif, Mise en commun facile</a:t>
          </a:r>
        </a:p>
      </dsp:txBody>
      <dsp:txXfrm>
        <a:off x="1866111" y="690"/>
        <a:ext cx="4382288" cy="1615680"/>
      </dsp:txXfrm>
    </dsp:sp>
    <dsp:sp modelId="{17873715-CAA4-4142-B585-43A447DD6283}">
      <dsp:nvSpPr>
        <dsp:cNvPr id="0" name=""/>
        <dsp:cNvSpPr/>
      </dsp:nvSpPr>
      <dsp:spPr>
        <a:xfrm>
          <a:off x="0" y="2020291"/>
          <a:ext cx="6248400" cy="161568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E8FF0A0-76C9-43A5-AB1A-F0457357D9EC}">
      <dsp:nvSpPr>
        <dsp:cNvPr id="0" name=""/>
        <dsp:cNvSpPr/>
      </dsp:nvSpPr>
      <dsp:spPr>
        <a:xfrm>
          <a:off x="488743" y="2383819"/>
          <a:ext cx="888624" cy="8886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0A191-66EA-4A76-82D0-7FF6123988D0}">
      <dsp:nvSpPr>
        <dsp:cNvPr id="0" name=""/>
        <dsp:cNvSpPr/>
      </dsp:nvSpPr>
      <dsp:spPr>
        <a:xfrm>
          <a:off x="1866111" y="2020291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C# : Découverte des extensions de méthode : Linq.</a:t>
          </a:r>
        </a:p>
      </dsp:txBody>
      <dsp:txXfrm>
        <a:off x="1866111" y="2020291"/>
        <a:ext cx="4382288" cy="1615680"/>
      </dsp:txXfrm>
    </dsp:sp>
    <dsp:sp modelId="{300A5156-EFB4-4927-AB8B-A62BB19A1A3C}">
      <dsp:nvSpPr>
        <dsp:cNvPr id="0" name=""/>
        <dsp:cNvSpPr/>
      </dsp:nvSpPr>
      <dsp:spPr>
        <a:xfrm>
          <a:off x="0" y="4039891"/>
          <a:ext cx="6248400" cy="161568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2A7831-5B7B-4A81-973D-47271EC0C790}">
      <dsp:nvSpPr>
        <dsp:cNvPr id="0" name=""/>
        <dsp:cNvSpPr/>
      </dsp:nvSpPr>
      <dsp:spPr>
        <a:xfrm>
          <a:off x="488743" y="4403420"/>
          <a:ext cx="888624" cy="88862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EEEA2D-27F7-430C-9CD6-AB0047397605}">
      <dsp:nvSpPr>
        <dsp:cNvPr id="0" name=""/>
        <dsp:cNvSpPr/>
      </dsp:nvSpPr>
      <dsp:spPr>
        <a:xfrm>
          <a:off x="1866111" y="4039891"/>
          <a:ext cx="4382288" cy="1615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993" tIns="170993" rIns="170993" bIns="170993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Utilisation du profiler dotTrace pour voir ou il est pertinant d'amélioré le code.</a:t>
          </a:r>
        </a:p>
      </dsp:txBody>
      <dsp:txXfrm>
        <a:off x="1866111" y="4039891"/>
        <a:ext cx="4382288" cy="16156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CB569B-4CE1-48FE-BE65-541D72A1BC67}" type="datetimeFigureOut">
              <a:rPr lang="en-US"/>
              <a:t>10/25/2019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14FF0E-06AA-4B31-A933-863CF04826E4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8113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Flow free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4FF0E-06AA-4B31-A933-863CF04826E4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969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>
                <a:cs typeface="Calibri"/>
              </a:rPr>
              <a:t>Repliement</a:t>
            </a:r>
            <a:r>
              <a:rPr lang="en-US">
                <a:cs typeface="Calibri"/>
              </a:rPr>
              <a:t> des </a:t>
            </a:r>
            <a:r>
              <a:rPr lang="en-US" err="1">
                <a:cs typeface="Calibri"/>
              </a:rPr>
              <a:t>protéines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soigner</a:t>
            </a:r>
            <a:r>
              <a:rPr lang="en-US">
                <a:cs typeface="Calibri"/>
              </a:rPr>
              <a:t> le cancer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4FF0E-06AA-4B31-A933-863CF04826E4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498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this alters the algorithm's solution test from a matrix having no columns to a matrix having no primary columns and if the heuristic of minimum one's in a column is being used then it needs to be checked only within primary columns.</a:t>
            </a: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D14FF0E-06AA-4B31-A933-863CF04826E4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4981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5542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626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20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353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108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639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058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7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265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7394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10/25/2019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453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10/25/2019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4187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us-titre 2">
            <a:extLst>
              <a:ext uri="{FF2B5EF4-FFF2-40B4-BE49-F238E27FC236}">
                <a16:creationId xmlns:a16="http://schemas.microsoft.com/office/drawing/2014/main" id="{0651EA2C-6D71-45A1-ADBA-EA3C29A494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7129" y="4023530"/>
            <a:ext cx="5156159" cy="1204722"/>
          </a:xfrm>
        </p:spPr>
        <p:txBody>
          <a:bodyPr anchor="t">
            <a:normAutofit/>
          </a:bodyPr>
          <a:lstStyle/>
          <a:p>
            <a:r>
              <a:rPr lang="fr-FR" sz="2800" err="1">
                <a:latin typeface="Bahnschrift Condensed" panose="020B0502040204020203" pitchFamily="34" charset="0"/>
              </a:rPr>
              <a:t>Gotcha</a:t>
            </a:r>
            <a:r>
              <a:rPr lang="fr-FR" sz="2800">
                <a:latin typeface="Bahnschrift Condensed" panose="020B0502040204020203" pitchFamily="34" charset="0"/>
              </a:rPr>
              <a:t>, Watch </a:t>
            </a:r>
            <a:r>
              <a:rPr lang="fr-FR" sz="2800" err="1">
                <a:latin typeface="Bahnschrift Condensed" panose="020B0502040204020203" pitchFamily="34" charset="0"/>
              </a:rPr>
              <a:t>my</a:t>
            </a:r>
            <a:r>
              <a:rPr lang="fr-FR" sz="2800">
                <a:latin typeface="Bahnschrift Condensed" panose="020B0502040204020203" pitchFamily="34" charset="0"/>
              </a:rPr>
              <a:t> Speed !</a:t>
            </a:r>
          </a:p>
        </p:txBody>
      </p:sp>
      <p:pic>
        <p:nvPicPr>
          <p:cNvPr id="7" name="Image 6" descr="Une image contenant objet&#10;&#10;Description générée automatiquement">
            <a:extLst>
              <a:ext uri="{FF2B5EF4-FFF2-40B4-BE49-F238E27FC236}">
                <a16:creationId xmlns:a16="http://schemas.microsoft.com/office/drawing/2014/main" id="{C86AEFF1-5DF1-41C7-B47A-E959B164D0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77" r="20142"/>
          <a:stretch/>
        </p:blipFill>
        <p:spPr>
          <a:xfrm>
            <a:off x="20" y="10"/>
            <a:ext cx="6095980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103F10-2046-49F4-B1C7-7A94C189DE60}"/>
              </a:ext>
            </a:extLst>
          </p:cNvPr>
          <p:cNvSpPr txBox="1"/>
          <p:nvPr/>
        </p:nvSpPr>
        <p:spPr>
          <a:xfrm>
            <a:off x="6025033" y="2791677"/>
            <a:ext cx="599253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>
                <a:latin typeface="Bahnschrift Condensed"/>
              </a:rPr>
              <a:t>Dancing Links</a:t>
            </a:r>
            <a:endParaRPr lang="en-US" sz="7200">
              <a:latin typeface="Bahnschrift Condensed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2720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4">
            <a:extLst>
              <a:ext uri="{FF2B5EF4-FFF2-40B4-BE49-F238E27FC236}">
                <a16:creationId xmlns:a16="http://schemas.microsoft.com/office/drawing/2014/main" id="{0700D48D-C9AA-4000-A912-29A4FEA98A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5138" y="394887"/>
            <a:ext cx="5720862" cy="606822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76AD391-47BB-4EDB-B573-400503FC4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24396" y="1053042"/>
            <a:ext cx="6532757" cy="3082468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rgbClr val="FFFFFF"/>
                </a:solidFill>
              </a:rPr>
              <a:t>Dancing Links</a:t>
            </a:r>
          </a:p>
        </p:txBody>
      </p:sp>
      <p:pic>
        <p:nvPicPr>
          <p:cNvPr id="3" name="Picture 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A2A74E3-E150-4B4C-8455-4B2376308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9229" y="872299"/>
            <a:ext cx="5390093" cy="1684404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05E69BC-D844-4AB5-9E35-ED458EE29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9184178" y="1874520"/>
            <a:ext cx="0" cy="310896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312C673-8179-457E-AD2A-D1FAE4CC96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14009" y="4201833"/>
            <a:ext cx="3400425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4C318F85-7C41-4FBA-9FE8-BC69CC162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3312" y="3676808"/>
            <a:ext cx="5276823" cy="286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0832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475D74-24DF-4C00-910C-2B3211ACCBD5}"/>
              </a:ext>
            </a:extLst>
          </p:cNvPr>
          <p:cNvSpPr txBox="1"/>
          <p:nvPr/>
        </p:nvSpPr>
        <p:spPr>
          <a:xfrm>
            <a:off x="5864976" y="2873429"/>
            <a:ext cx="6326687" cy="11069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>
                <a:latin typeface="Calibri Light"/>
                <a:ea typeface="+mj-ea"/>
                <a:cs typeface="Calibri Light"/>
              </a:rPr>
              <a:t>Appliqué au Sudoku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4" descr="A picture containing black, sitting, table, computer&#10;&#10;Description generated with very high confidence">
            <a:extLst>
              <a:ext uri="{FF2B5EF4-FFF2-40B4-BE49-F238E27FC236}">
                <a16:creationId xmlns:a16="http://schemas.microsoft.com/office/drawing/2014/main" id="{043FF389-3FA3-47A9-A663-B1C74127F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5" r="5344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010883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10948-135C-4DAE-A996-B8B702FC7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Appliqué au Sudoku</a:t>
            </a:r>
          </a:p>
        </p:txBody>
      </p:sp>
      <p:cxnSp>
        <p:nvCxnSpPr>
          <p:cNvPr id="11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A close up of a piece of paper&#10;&#10;Description generated with very high confidence">
            <a:extLst>
              <a:ext uri="{FF2B5EF4-FFF2-40B4-BE49-F238E27FC236}">
                <a16:creationId xmlns:a16="http://schemas.microsoft.com/office/drawing/2014/main" id="{39483A62-5F4A-4408-8103-CFE0D5D937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2841"/>
          <a:stretch/>
        </p:blipFill>
        <p:spPr>
          <a:xfrm>
            <a:off x="492082" y="2376004"/>
            <a:ext cx="5304521" cy="4292953"/>
          </a:xfrm>
          <a:prstGeom prst="rect">
            <a:avLst/>
          </a:prstGeom>
        </p:spPr>
      </p:pic>
      <p:cxnSp>
        <p:nvCxnSpPr>
          <p:cNvPr id="12" name="Straight Connector 16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8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EDE0E01-B933-47D1-8717-C00CD742F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2048" y="2426818"/>
            <a:ext cx="4661967" cy="399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20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C7918C6-A242-41D1-BD6A-B0D5D80E53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>
                <a:solidFill>
                  <a:srgbClr val="FFFFFF"/>
                </a:solidFill>
              </a:rPr>
              <a:t>Pourquoi cela fonctionne?</a:t>
            </a:r>
            <a:endParaRPr lang="en-US" sz="4800" kern="1200">
              <a:solidFill>
                <a:srgbClr val="FFFFFF"/>
              </a:solidFill>
              <a:latin typeface="+mj-lt"/>
            </a:endParaRPr>
          </a:p>
        </p:txBody>
      </p:sp>
      <p:pic>
        <p:nvPicPr>
          <p:cNvPr id="3" name="Picture 3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397E902-E616-4693-919C-355484A2D3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338" y="533400"/>
            <a:ext cx="4346575" cy="4741863"/>
          </a:xfrm>
          <a:prstGeom prst="rect">
            <a:avLst/>
          </a:prstGeom>
        </p:spPr>
      </p:pic>
      <p:pic>
        <p:nvPicPr>
          <p:cNvPr id="5" name="Picture 5" descr="A close up of a screen&#10;&#10;Description generated with high confidence">
            <a:extLst>
              <a:ext uri="{FF2B5EF4-FFF2-40B4-BE49-F238E27FC236}">
                <a16:creationId xmlns:a16="http://schemas.microsoft.com/office/drawing/2014/main" id="{BF3E8DDE-B3CB-4D74-A725-D99706B33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6338" y="5357813"/>
            <a:ext cx="4346575" cy="973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61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7" name="Group 13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29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30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31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32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33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E79DF4F-DD1C-4020-893C-09E6D0199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115" y="685800"/>
            <a:ext cx="2967176" cy="5105400"/>
          </a:xfrm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rgbClr val="FFFFFF"/>
                </a:solidFill>
                <a:cs typeface="Calibri Light"/>
              </a:rPr>
              <a:t>POURQUOI CA MARCHE ET PAS VOUS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A69E40A-8A36-422E-B7DB-CFBB6A789C80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047665074"/>
              </p:ext>
            </p:extLst>
          </p:nvPr>
        </p:nvGraphicFramePr>
        <p:xfrm>
          <a:off x="4648200" y="1624342"/>
          <a:ext cx="752511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1277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8A740BC-A0AA-45E0-B899-2AE9C6FE1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13121" y="-2"/>
            <a:ext cx="6278879" cy="6858002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062F9-8A43-4EE7-BB4A-A0AD224DE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9013052" cy="1623312"/>
          </a:xfrm>
        </p:spPr>
        <p:txBody>
          <a:bodyPr anchor="b">
            <a:normAutofit/>
          </a:bodyPr>
          <a:lstStyle/>
          <a:p>
            <a:r>
              <a:rPr lang="en-US" sz="4000" err="1">
                <a:cs typeface="Calibri Light"/>
              </a:rPr>
              <a:t>Spécificité</a:t>
            </a:r>
            <a:r>
              <a:rPr lang="en-US" sz="4000">
                <a:cs typeface="Calibri Light"/>
              </a:rPr>
              <a:t> de </a:t>
            </a:r>
            <a:r>
              <a:rPr lang="en-US" sz="4000" err="1">
                <a:cs typeface="Calibri Light"/>
              </a:rPr>
              <a:t>notre</a:t>
            </a:r>
            <a:r>
              <a:rPr lang="en-US" sz="4000">
                <a:cs typeface="Calibri Light"/>
              </a:rPr>
              <a:t> </a:t>
            </a:r>
            <a:r>
              <a:rPr lang="en-US" sz="4000" err="1">
                <a:cs typeface="Calibri Light"/>
              </a:rPr>
              <a:t>implémentation</a:t>
            </a:r>
            <a:endParaRPr lang="en-US" sz="4000" err="1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74EF51-C858-4BB9-97C3-D177557871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3661" y="2316480"/>
            <a:ext cx="82296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C06A5E-F3F7-46B1-A83D-9CB50B493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2644518"/>
            <a:ext cx="9013052" cy="33272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cs typeface="Calibri"/>
              </a:rPr>
              <a:t>Pas </a:t>
            </a:r>
            <a:r>
              <a:rPr lang="en-US" sz="2000" err="1">
                <a:cs typeface="Calibri"/>
              </a:rPr>
              <a:t>d'utilisation</a:t>
            </a:r>
            <a:r>
              <a:rPr lang="en-US" sz="2000">
                <a:cs typeface="Calibri"/>
              </a:rPr>
              <a:t> de </a:t>
            </a:r>
            <a:r>
              <a:rPr lang="en-US" sz="2000" err="1">
                <a:cs typeface="Calibri"/>
              </a:rPr>
              <a:t>DXlib</a:t>
            </a:r>
            <a:endParaRPr lang="en-US" sz="2000">
              <a:cs typeface="Calibri"/>
            </a:endParaRPr>
          </a:p>
          <a:p>
            <a:pPr lvl="1"/>
            <a:r>
              <a:rPr lang="en-US" sz="2000" err="1">
                <a:cs typeface="Calibri"/>
              </a:rPr>
              <a:t>Ecriture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directe</a:t>
            </a:r>
            <a:r>
              <a:rPr lang="en-US" sz="2000">
                <a:cs typeface="Calibri"/>
              </a:rPr>
              <a:t> des </a:t>
            </a:r>
            <a:r>
              <a:rPr lang="en-US" sz="2000" err="1">
                <a:cs typeface="Calibri"/>
              </a:rPr>
              <a:t>noeuds</a:t>
            </a:r>
            <a:r>
              <a:rPr lang="en-US" sz="2000">
                <a:cs typeface="Calibri"/>
              </a:rPr>
              <a:t> sans </a:t>
            </a:r>
            <a:r>
              <a:rPr lang="en-US" sz="2000" err="1">
                <a:cs typeface="Calibri"/>
              </a:rPr>
              <a:t>utiliser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une</a:t>
            </a:r>
            <a:r>
              <a:rPr lang="en-US" sz="2000">
                <a:cs typeface="Calibri"/>
              </a:rPr>
              <a:t> </a:t>
            </a:r>
            <a:r>
              <a:rPr lang="en-US" sz="2000" err="1">
                <a:cs typeface="Calibri"/>
              </a:rPr>
              <a:t>matrice</a:t>
            </a:r>
            <a:endParaRPr lang="en-US" sz="2000">
              <a:cs typeface="Calibri"/>
            </a:endParaRPr>
          </a:p>
          <a:p>
            <a:pPr lvl="1"/>
            <a:r>
              <a:rPr lang="en-US" sz="2000" err="1">
                <a:cs typeface="Calibri"/>
              </a:rPr>
              <a:t>Utilisation</a:t>
            </a:r>
            <a:r>
              <a:rPr lang="en-US" sz="2000">
                <a:cs typeface="Calibri"/>
              </a:rPr>
              <a:t> de champs </a:t>
            </a:r>
            <a:r>
              <a:rPr lang="en-US" sz="2000" err="1">
                <a:cs typeface="Calibri"/>
              </a:rPr>
              <a:t>colonne</a:t>
            </a:r>
            <a:r>
              <a:rPr lang="en-US" sz="2000">
                <a:cs typeface="Calibri"/>
              </a:rPr>
              <a:t>, </a:t>
            </a:r>
            <a:r>
              <a:rPr lang="en-US" sz="2000" err="1">
                <a:cs typeface="Calibri"/>
              </a:rPr>
              <a:t>ligne</a:t>
            </a:r>
            <a:r>
              <a:rPr lang="en-US" sz="2000">
                <a:cs typeface="Calibri"/>
              </a:rPr>
              <a:t> et </a:t>
            </a:r>
            <a:r>
              <a:rPr lang="en-US" sz="2000" err="1">
                <a:cs typeface="Calibri"/>
              </a:rPr>
              <a:t>valeur</a:t>
            </a:r>
            <a:r>
              <a:rPr lang="en-US" sz="2000">
                <a:cs typeface="Calibri"/>
              </a:rPr>
              <a:t> en plus</a:t>
            </a:r>
          </a:p>
          <a:p>
            <a:pPr lvl="1"/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4369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6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10948-135C-4DAE-A996-B8B702FC7A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203" y="126170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Benchmark des choix de l'algorithme</a:t>
            </a:r>
          </a:p>
          <a:p>
            <a:pPr algn="ctr"/>
            <a:endParaRPr lang="en-US" sz="5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1" name="Straight Connector 18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F85CA1C-37E5-43F2-81F0-96D493D9D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9565820"/>
              </p:ext>
            </p:extLst>
          </p:nvPr>
        </p:nvGraphicFramePr>
        <p:xfrm>
          <a:off x="2087217" y="2617304"/>
          <a:ext cx="8113615" cy="13852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77466">
                  <a:extLst>
                    <a:ext uri="{9D8B030D-6E8A-4147-A177-3AD203B41FA5}">
                      <a16:colId xmlns:a16="http://schemas.microsoft.com/office/drawing/2014/main" val="295596028"/>
                    </a:ext>
                  </a:extLst>
                </a:gridCol>
                <a:gridCol w="3936149">
                  <a:extLst>
                    <a:ext uri="{9D8B030D-6E8A-4147-A177-3AD203B41FA5}">
                      <a16:colId xmlns:a16="http://schemas.microsoft.com/office/drawing/2014/main" val="3065475362"/>
                    </a:ext>
                  </a:extLst>
                </a:gridCol>
              </a:tblGrid>
              <a:tr h="714688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3300">
                          <a:effectLst/>
                        </a:rPr>
                        <a:t>Avec </a:t>
                      </a:r>
                      <a:r>
                        <a:rPr lang="en-US" sz="3300" err="1">
                          <a:effectLst/>
                        </a:rPr>
                        <a:t>Heuristique</a:t>
                      </a:r>
                      <a:r>
                        <a:rPr lang="en-US" sz="3300">
                          <a:effectLst/>
                        </a:rPr>
                        <a:t>​</a:t>
                      </a:r>
                      <a:endParaRPr lang="en-US" sz="33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3300">
                          <a:effectLst/>
                        </a:rPr>
                        <a:t>0,3554 </a:t>
                      </a:r>
                      <a:r>
                        <a:rPr lang="en-US" sz="3300" err="1">
                          <a:effectLst/>
                        </a:rPr>
                        <a:t>ms</a:t>
                      </a:r>
                      <a:r>
                        <a:rPr lang="en-US" sz="3300">
                          <a:effectLst/>
                        </a:rPr>
                        <a:t>/sudoku  ​</a:t>
                      </a:r>
                      <a:endParaRPr lang="en-US" sz="3300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2610628135"/>
                  </a:ext>
                </a:extLst>
              </a:tr>
              <a:tr h="432574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3300">
                          <a:effectLst/>
                        </a:rPr>
                        <a:t>Sans </a:t>
                      </a:r>
                      <a:r>
                        <a:rPr lang="en-US" sz="3300" err="1">
                          <a:effectLst/>
                        </a:rPr>
                        <a:t>Heuristique</a:t>
                      </a:r>
                      <a:r>
                        <a:rPr lang="en-US" sz="3300">
                          <a:effectLst/>
                        </a:rPr>
                        <a:t>​</a:t>
                      </a:r>
                      <a:endParaRPr lang="en-US" sz="3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640" marR="167640" marT="83820" marB="83820"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 sz="3300">
                          <a:effectLst/>
                        </a:rPr>
                        <a:t>607 </a:t>
                      </a:r>
                      <a:r>
                        <a:rPr lang="en-US" sz="3300" err="1">
                          <a:effectLst/>
                        </a:rPr>
                        <a:t>ms</a:t>
                      </a:r>
                      <a:r>
                        <a:rPr lang="en-US" sz="3300">
                          <a:effectLst/>
                        </a:rPr>
                        <a:t>/sudoku​</a:t>
                      </a:r>
                      <a:endParaRPr lang="en-US" sz="3300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167640" marR="167640" marT="83820" marB="83820" anchor="ctr"/>
                </a:tc>
                <a:extLst>
                  <a:ext uri="{0D108BD9-81ED-4DB2-BD59-A6C34878D82A}">
                    <a16:rowId xmlns:a16="http://schemas.microsoft.com/office/drawing/2014/main" val="89743437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809ED74-9AB9-415E-B566-3DBB5CBC84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8989668"/>
              </p:ext>
            </p:extLst>
          </p:nvPr>
        </p:nvGraphicFramePr>
        <p:xfrm>
          <a:off x="231913" y="4318000"/>
          <a:ext cx="11742572" cy="1394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17344">
                  <a:extLst>
                    <a:ext uri="{9D8B030D-6E8A-4147-A177-3AD203B41FA5}">
                      <a16:colId xmlns:a16="http://schemas.microsoft.com/office/drawing/2014/main" val="1012442249"/>
                    </a:ext>
                  </a:extLst>
                </a:gridCol>
                <a:gridCol w="1381478">
                  <a:extLst>
                    <a:ext uri="{9D8B030D-6E8A-4147-A177-3AD203B41FA5}">
                      <a16:colId xmlns:a16="http://schemas.microsoft.com/office/drawing/2014/main" val="1987889677"/>
                    </a:ext>
                  </a:extLst>
                </a:gridCol>
                <a:gridCol w="1381478">
                  <a:extLst>
                    <a:ext uri="{9D8B030D-6E8A-4147-A177-3AD203B41FA5}">
                      <a16:colId xmlns:a16="http://schemas.microsoft.com/office/drawing/2014/main" val="3536393857"/>
                    </a:ext>
                  </a:extLst>
                </a:gridCol>
                <a:gridCol w="1680794">
                  <a:extLst>
                    <a:ext uri="{9D8B030D-6E8A-4147-A177-3AD203B41FA5}">
                      <a16:colId xmlns:a16="http://schemas.microsoft.com/office/drawing/2014/main" val="3902967060"/>
                    </a:ext>
                  </a:extLst>
                </a:gridCol>
                <a:gridCol w="1381478">
                  <a:extLst>
                    <a:ext uri="{9D8B030D-6E8A-4147-A177-3AD203B41FA5}">
                      <a16:colId xmlns:a16="http://schemas.microsoft.com/office/drawing/2014/main" val="2979170000"/>
                    </a:ext>
                  </a:extLst>
                </a:gridCol>
              </a:tblGrid>
              <a:tr h="662608">
                <a:tc>
                  <a:txBody>
                    <a:bodyPr/>
                    <a:lstStyle/>
                    <a:p>
                      <a:pPr algn="l" rtl="0" fontAlgn="auto"/>
                      <a:r>
                        <a:rPr lang="en-US">
                          <a:effectLst/>
                        </a:rPr>
                        <a:t>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>
                          <a:effectLst/>
                        </a:rPr>
                        <a:t>EASY​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>
                          <a:effectLst/>
                        </a:rPr>
                        <a:t>HARDEST​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>
                          <a:effectLst/>
                        </a:rPr>
                        <a:t>Les 95 Sudokus​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>
                          <a:effectLst/>
                        </a:rPr>
                        <a:t>CUSTOM​</a:t>
                      </a:r>
                      <a:endParaRPr lang="en-US" b="1" i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48457238"/>
                  </a:ext>
                </a:extLst>
              </a:tr>
              <a:tr h="18347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>
                          <a:effectLst/>
                        </a:rPr>
                        <a:t>le </a:t>
                      </a:r>
                      <a:r>
                        <a:rPr lang="en-US" err="1">
                          <a:effectLst/>
                        </a:rPr>
                        <a:t>choix</a:t>
                      </a:r>
                      <a:r>
                        <a:rPr lang="en-US">
                          <a:effectLst/>
                        </a:rPr>
                        <a:t> des </a:t>
                      </a:r>
                      <a:r>
                        <a:rPr lang="en-US" err="1">
                          <a:effectLst/>
                        </a:rPr>
                        <a:t>lignes</a:t>
                      </a:r>
                      <a:r>
                        <a:rPr lang="en-US">
                          <a:effectLst/>
                        </a:rPr>
                        <a:t> se fait de la première à la </a:t>
                      </a:r>
                      <a:r>
                        <a:rPr lang="en-US" err="1">
                          <a:effectLst/>
                        </a:rPr>
                        <a:t>dernière</a:t>
                      </a:r>
                      <a:r>
                        <a:rPr lang="en-US">
                          <a:effectLst/>
                        </a:rPr>
                        <a:t>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>
                          <a:effectLst/>
                        </a:rPr>
                        <a:t>0,1​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>
                          <a:effectLst/>
                        </a:rPr>
                        <a:t>0,09​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>
                          <a:effectLst/>
                        </a:rPr>
                        <a:t>0,3554​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>
                          <a:effectLst/>
                        </a:rPr>
                        <a:t>0,3​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2061369"/>
                  </a:ext>
                </a:extLst>
              </a:tr>
              <a:tr h="183471">
                <a:tc>
                  <a:txBody>
                    <a:bodyPr/>
                    <a:lstStyle/>
                    <a:p>
                      <a:pPr algn="l" rtl="0" fontAlgn="base"/>
                      <a:r>
                        <a:rPr lang="en-US">
                          <a:effectLst/>
                        </a:rPr>
                        <a:t>le </a:t>
                      </a:r>
                      <a:r>
                        <a:rPr lang="en-US" err="1">
                          <a:effectLst/>
                        </a:rPr>
                        <a:t>choix</a:t>
                      </a:r>
                      <a:r>
                        <a:rPr lang="en-US">
                          <a:effectLst/>
                        </a:rPr>
                        <a:t> des </a:t>
                      </a:r>
                      <a:r>
                        <a:rPr lang="en-US" err="1">
                          <a:effectLst/>
                        </a:rPr>
                        <a:t>lignes</a:t>
                      </a:r>
                      <a:r>
                        <a:rPr lang="en-US">
                          <a:effectLst/>
                        </a:rPr>
                        <a:t> se fait de manière </a:t>
                      </a:r>
                      <a:r>
                        <a:rPr lang="en-US" err="1">
                          <a:effectLst/>
                        </a:rPr>
                        <a:t>aléatoire</a:t>
                      </a:r>
                      <a:endParaRPr lang="en-US" b="0" i="0" err="1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>
                          <a:effectLst/>
                        </a:rPr>
                        <a:t>0,08​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>
                          <a:effectLst/>
                        </a:rPr>
                        <a:t>0,09​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>
                          <a:effectLst/>
                        </a:rPr>
                        <a:t>0,2934​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 rtl="0" fontAlgn="base"/>
                      <a:r>
                        <a:rPr lang="en-US">
                          <a:effectLst/>
                        </a:rPr>
                        <a:t>0,1​</a:t>
                      </a:r>
                      <a:endParaRPr lang="en-US" b="0" i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784414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553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9">
            <a:extLst>
              <a:ext uri="{FF2B5EF4-FFF2-40B4-BE49-F238E27FC236}">
                <a16:creationId xmlns:a16="http://schemas.microsoft.com/office/drawing/2014/main" id="{53BB5D57-6178-4F62-B472-0312F6D95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5A14BD3A-4C14-4937-8F3D-1B91E9F29A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554" b="130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28" name="Rectangle 31">
            <a:extLst>
              <a:ext uri="{FF2B5EF4-FFF2-40B4-BE49-F238E27FC236}">
                <a16:creationId xmlns:a16="http://schemas.microsoft.com/office/drawing/2014/main" id="{4C61BD32-7542-4D52-BA5A-3ADE869BF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42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9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65429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F00F4-B17E-47D7-B49E-A64695AC7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559678"/>
            <a:ext cx="3567915" cy="4952492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chemeClr val="bg1"/>
                </a:solidFill>
                <a:cs typeface="Calibri Light"/>
              </a:rPr>
              <a:t>Outils et Méthodes Decouverts</a:t>
            </a:r>
          </a:p>
        </p:txBody>
      </p:sp>
      <p:cxnSp>
        <p:nvCxnSpPr>
          <p:cNvPr id="14" name="Straight Connector 11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429768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Content Placeholder 2">
            <a:extLst>
              <a:ext uri="{FF2B5EF4-FFF2-40B4-BE49-F238E27FC236}">
                <a16:creationId xmlns:a16="http://schemas.microsoft.com/office/drawing/2014/main" id="{01DD3848-2DCB-4D7C-8956-109A9BC308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7108074"/>
              </p:ext>
            </p:extLst>
          </p:nvPr>
        </p:nvGraphicFramePr>
        <p:xfrm>
          <a:off x="5181600" y="568325"/>
          <a:ext cx="62484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23800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own Arrow 7">
            <a:extLst>
              <a:ext uri="{FF2B5EF4-FFF2-40B4-BE49-F238E27FC236}">
                <a16:creationId xmlns:a16="http://schemas.microsoft.com/office/drawing/2014/main" id="{B547373F-AF2E-4907-B442-9F902B387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0100" y="-4763"/>
            <a:ext cx="3333749" cy="3338514"/>
          </a:xfrm>
          <a:prstGeom prst="downArrow">
            <a:avLst>
              <a:gd name="adj1" fmla="val 100000"/>
              <a:gd name="adj2" fmla="val 26890"/>
            </a:avLst>
          </a:prstGeom>
          <a:solidFill>
            <a:schemeClr val="tx1">
              <a:lumMod val="85000"/>
              <a:lumOff val="15000"/>
            </a:schemeClr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E66FDA-7F7D-4F8B-8998-7288231D6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0501"/>
            <a:ext cx="2886075" cy="2486024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</a:rPr>
              <a:t>Merci pour votre écoute!</a:t>
            </a:r>
          </a:p>
        </p:txBody>
      </p:sp>
      <p:pic>
        <p:nvPicPr>
          <p:cNvPr id="8" name="Picture 7" descr="A picture containing toy&#10;&#10;Description generated with very high confidence">
            <a:extLst>
              <a:ext uri="{FF2B5EF4-FFF2-40B4-BE49-F238E27FC236}">
                <a16:creationId xmlns:a16="http://schemas.microsoft.com/office/drawing/2014/main" id="{54AF4196-8E4F-435C-BA9D-1C33B5929C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0201" y="191896"/>
            <a:ext cx="6276107" cy="6282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58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19E7F-C351-402B-A694-3AFE6CB90B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FFFFFF"/>
                </a:solidFill>
                <a:cs typeface="Calibri Light"/>
              </a:rPr>
              <a:t>Organisation du groupe 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4FFB6DE-1981-493B-83BA-E52E0CA9E3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47740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48719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CBB47D-06B8-4CBE-8DB1-B83D2FACD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37282" cy="4987712"/>
          </a:xfrm>
        </p:spPr>
        <p:txBody>
          <a:bodyPr>
            <a:normAutofit/>
          </a:bodyPr>
          <a:lstStyle/>
          <a:p>
            <a:r>
              <a:rPr lang="fr-FR"/>
              <a:t>Problème de Couverture Exacte et NP-Complétude</a:t>
            </a:r>
            <a:endParaRPr lang="fr-FR">
              <a:cs typeface="Calibri Light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FD414D2-51C7-4037-81B6-BA373D7FB1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53" r="9411" b="-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947169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4D811-E06A-4D4D-923F-B7BDDFD6E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874071" y="1113050"/>
            <a:ext cx="7340169" cy="3175373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b="1"/>
              <a:t>Couverture exacte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C18DD249-7BAF-43E4-96D2-897DF8277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3709A93-4FBF-496D-9228-3D3DBCF50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6095906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C6F8F5A-EAFE-459F-8F54-9D86D539F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9087C653-AA43-431B-BFE1-9B8DAA813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908" y="3894242"/>
            <a:ext cx="2364317" cy="2364317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C3FD65E3-4E8F-40F8-B00F-C3CA65D8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711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DFA2231-FFDF-4250-983C-D460855A3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4616" y="3474720"/>
            <a:ext cx="3007289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43" descr="A picture containing food&#10;&#10;Description generated with very high confidence">
            <a:extLst>
              <a:ext uri="{FF2B5EF4-FFF2-40B4-BE49-F238E27FC236}">
                <a16:creationId xmlns:a16="http://schemas.microsoft.com/office/drawing/2014/main" id="{7AA90621-13AE-4134-ADE7-07E6A614D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4533" y="3894242"/>
            <a:ext cx="2364317" cy="2364317"/>
          </a:xfrm>
          <a:prstGeom prst="rect">
            <a:avLst/>
          </a:prstGeom>
        </p:spPr>
      </p:pic>
      <p:pic>
        <p:nvPicPr>
          <p:cNvPr id="61" name="Picture 6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E4F0464-9730-4787-B0BF-401C67EDF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1037" y="329222"/>
            <a:ext cx="6738750" cy="266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2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BA819-8428-4107-9EDA-9368A509C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5006336" cy="1325563"/>
          </a:xfrm>
        </p:spPr>
        <p:txBody>
          <a:bodyPr>
            <a:normAutofit/>
          </a:bodyPr>
          <a:lstStyle/>
          <a:p>
            <a:r>
              <a:rPr lang="en-US">
                <a:cs typeface="Calibri Light"/>
              </a:rPr>
              <a:t>NP-</a:t>
            </a:r>
            <a:r>
              <a:rPr lang="en-US" err="1">
                <a:cs typeface="Calibri Light"/>
              </a:rPr>
              <a:t>Completude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0E331-195B-4CDF-9899-66CCB02F6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006336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>
                <a:cs typeface="Calibri"/>
              </a:rPr>
              <a:t>Problème de classe P</a:t>
            </a:r>
            <a:r>
              <a:rPr lang="en-US" sz="1800">
                <a:cs typeface="Calibri"/>
              </a:rPr>
              <a:t> : Le problème se résoud en temps polynomial</a:t>
            </a:r>
          </a:p>
          <a:p>
            <a:pPr lvl="1"/>
            <a:r>
              <a:rPr lang="en-US" sz="1800">
                <a:cs typeface="Calibri"/>
              </a:rPr>
              <a:t>Multiplication</a:t>
            </a:r>
          </a:p>
          <a:p>
            <a:pPr lvl="1"/>
            <a:r>
              <a:rPr lang="en-US" sz="1800">
                <a:cs typeface="Calibri"/>
              </a:rPr>
              <a:t>Primalité</a:t>
            </a:r>
          </a:p>
          <a:p>
            <a:r>
              <a:rPr lang="en-US" sz="1800" b="1">
                <a:cs typeface="Calibri"/>
              </a:rPr>
              <a:t>Problème NP ( P</a:t>
            </a:r>
            <a:r>
              <a:rPr lang="en-US" sz="1800" b="1">
                <a:ea typeface="+mn-lt"/>
                <a:cs typeface="+mn-lt"/>
              </a:rPr>
              <a:t>⊂</a:t>
            </a:r>
            <a:r>
              <a:rPr lang="en-US" sz="1800" b="1">
                <a:cs typeface="Calibri"/>
              </a:rPr>
              <a:t>NP )</a:t>
            </a:r>
            <a:r>
              <a:rPr lang="en-US" sz="1800">
                <a:cs typeface="Calibri"/>
              </a:rPr>
              <a:t> : </a:t>
            </a:r>
            <a:r>
              <a:rPr lang="en-US" sz="1800">
                <a:ea typeface="+mn-lt"/>
                <a:cs typeface="+mn-lt"/>
              </a:rPr>
              <a:t>La validité de la solution peut être vérifié en un temps polynomial</a:t>
            </a:r>
          </a:p>
          <a:p>
            <a:r>
              <a:rPr lang="en-US" sz="1800" b="1">
                <a:cs typeface="Calibri"/>
              </a:rPr>
              <a:t>Problème NP-Complet</a:t>
            </a:r>
            <a:r>
              <a:rPr lang="en-US" sz="1800">
                <a:cs typeface="Calibri"/>
              </a:rPr>
              <a:t> : Tous les problèmes de la classe NP se ramène à lui dans un temps polynomial</a:t>
            </a:r>
          </a:p>
          <a:p>
            <a:pPr lvl="1"/>
            <a:endParaRPr lang="en-US" sz="1800">
              <a:cs typeface="Calibri"/>
            </a:endParaRPr>
          </a:p>
        </p:txBody>
      </p:sp>
      <p:sp>
        <p:nvSpPr>
          <p:cNvPr id="28" name="Freeform: Shape 26">
            <a:extLst>
              <a:ext uri="{FF2B5EF4-FFF2-40B4-BE49-F238E27FC236}">
                <a16:creationId xmlns:a16="http://schemas.microsoft.com/office/drawing/2014/main" id="{4F74D28C-3268-4E35-8EE1-D92CB4A85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19218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58D44E42-C462-4105-BC86-FE75B4E3C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846" y="0"/>
            <a:ext cx="6024154" cy="685800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8E1631F-E4E5-40F6-9E4F-907B83398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322" y="678834"/>
            <a:ext cx="5162550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226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C0B27210-D0CA-4654-B3E3-9ABB4F178E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3B4BBE-0224-40E4-9E9A-2CC26194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Représentation matricielle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0B66945-4967-4040-926D-DCA44313CD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3" descr="A close up of a keyboard&#10;&#10;Description generated with high confidence">
            <a:extLst>
              <a:ext uri="{FF2B5EF4-FFF2-40B4-BE49-F238E27FC236}">
                <a16:creationId xmlns:a16="http://schemas.microsoft.com/office/drawing/2014/main" id="{E77E4392-5E8F-4BFF-BDA5-486EAA2F07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00" y="489204"/>
            <a:ext cx="3260206" cy="451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98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Straight Connector 12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477749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1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3B4BBE-0224-40E4-9E9A-2CC26194D0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538" y="475663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Représentation matricielle</a:t>
            </a:r>
          </a:p>
        </p:txBody>
      </p:sp>
      <p:pic>
        <p:nvPicPr>
          <p:cNvPr id="8" name="Picture 8" descr="A picture containing large, white&#10;&#10;Description generated with very high confidence">
            <a:extLst>
              <a:ext uri="{FF2B5EF4-FFF2-40B4-BE49-F238E27FC236}">
                <a16:creationId xmlns:a16="http://schemas.microsoft.com/office/drawing/2014/main" id="{6766B1F9-DC8E-4BDE-8186-D6997E3ED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017" y="307731"/>
            <a:ext cx="3447962" cy="3997637"/>
          </a:xfrm>
          <a:prstGeom prst="rect">
            <a:avLst/>
          </a:prstGeom>
        </p:spPr>
      </p:pic>
      <p:pic>
        <p:nvPicPr>
          <p:cNvPr id="6" name="Picture 6" descr="A close up of text on a white surface&#10;&#10;Description generated with high confidence">
            <a:extLst>
              <a:ext uri="{FF2B5EF4-FFF2-40B4-BE49-F238E27FC236}">
                <a16:creationId xmlns:a16="http://schemas.microsoft.com/office/drawing/2014/main" id="{1BA9E7C6-E9D2-4C7E-85A7-2BD16D290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462" y="307731"/>
            <a:ext cx="4175078" cy="3997637"/>
          </a:xfrm>
          <a:prstGeom prst="rect">
            <a:avLst/>
          </a:prstGeom>
        </p:spPr>
      </p:pic>
      <p:cxnSp>
        <p:nvCxnSpPr>
          <p:cNvPr id="31" name="Straight Connector 1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5936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0A3432-AFC4-4944-A4C5-B5E3BD19E6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Algorithme X</a:t>
            </a:r>
          </a:p>
        </p:txBody>
      </p:sp>
      <p:pic>
        <p:nvPicPr>
          <p:cNvPr id="4" name="Picture 4" descr="A person holding a sign&#10;&#10;Description generated with high confidence">
            <a:extLst>
              <a:ext uri="{FF2B5EF4-FFF2-40B4-BE49-F238E27FC236}">
                <a16:creationId xmlns:a16="http://schemas.microsoft.com/office/drawing/2014/main" id="{40F3A0C7-3897-40E2-B202-1630232BA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8421" y="482333"/>
            <a:ext cx="7563512" cy="5048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0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3D1785-67C6-4C62-9EC9-95404C73E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>
                <a:solidFill>
                  <a:srgbClr val="FFFFFF"/>
                </a:solidFill>
              </a:rPr>
              <a:t>Algorithme X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4" descr="A picture containing crossword, clock&#10;&#10;Description generated with very high confidence">
            <a:extLst>
              <a:ext uri="{FF2B5EF4-FFF2-40B4-BE49-F238E27FC236}">
                <a16:creationId xmlns:a16="http://schemas.microsoft.com/office/drawing/2014/main" id="{3BB528DA-C1F9-4AF2-AEB9-577F0C4D9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976" y="2307165"/>
            <a:ext cx="2780817" cy="448884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6E3B8E8-79A4-4DA4-9E79-3AA9258084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371" y="3319036"/>
            <a:ext cx="5780331" cy="224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27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19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Office Theme</vt:lpstr>
      <vt:lpstr>PowerPoint Presentation</vt:lpstr>
      <vt:lpstr>Organisation du groupe </vt:lpstr>
      <vt:lpstr>Problème de Couverture Exacte et NP-Complétude</vt:lpstr>
      <vt:lpstr>Couverture exacte</vt:lpstr>
      <vt:lpstr>NP-Completude</vt:lpstr>
      <vt:lpstr>Représentation matricielle</vt:lpstr>
      <vt:lpstr>Représentation matricielle</vt:lpstr>
      <vt:lpstr>Algorithme X</vt:lpstr>
      <vt:lpstr>Algorithme X</vt:lpstr>
      <vt:lpstr>Dancing Links</vt:lpstr>
      <vt:lpstr>PowerPoint Presentation</vt:lpstr>
      <vt:lpstr>Appliqué au Sudoku</vt:lpstr>
      <vt:lpstr>Pourquoi cela fonctionne?</vt:lpstr>
      <vt:lpstr>POURQUOI CA MARCHE ET PAS VOUS</vt:lpstr>
      <vt:lpstr>Spécificité de notre implémentation</vt:lpstr>
      <vt:lpstr>Benchmark des choix de l'algorithme </vt:lpstr>
      <vt:lpstr>PowerPoint Presentation</vt:lpstr>
      <vt:lpstr>Outils et Méthodes Decouverts</vt:lpstr>
      <vt:lpstr>Merci pour votre écoute!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Dancing Links</dc:title>
  <dc:creator>Mathurin Videau</dc:creator>
  <cp:revision>1</cp:revision>
  <dcterms:created xsi:type="dcterms:W3CDTF">2019-10-09T12:01:24Z</dcterms:created>
  <dcterms:modified xsi:type="dcterms:W3CDTF">2019-10-25T09:39:14Z</dcterms:modified>
</cp:coreProperties>
</file>